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66" r:id="rId1"/>
    <p:sldMasterId id="2147483683" r:id="rId2"/>
  </p:sldMasterIdLst>
  <p:notesMasterIdLst>
    <p:notesMasterId r:id="rId19"/>
  </p:notesMasterIdLst>
  <p:handoutMasterIdLst>
    <p:handoutMasterId r:id="rId20"/>
  </p:handoutMasterIdLst>
  <p:sldIdLst>
    <p:sldId id="299" r:id="rId3"/>
    <p:sldId id="303" r:id="rId4"/>
    <p:sldId id="375" r:id="rId5"/>
    <p:sldId id="376" r:id="rId6"/>
    <p:sldId id="359" r:id="rId7"/>
    <p:sldId id="377" r:id="rId8"/>
    <p:sldId id="360" r:id="rId9"/>
    <p:sldId id="355" r:id="rId10"/>
    <p:sldId id="379" r:id="rId11"/>
    <p:sldId id="358" r:id="rId12"/>
    <p:sldId id="378" r:id="rId13"/>
    <p:sldId id="368" r:id="rId14"/>
    <p:sldId id="330" r:id="rId15"/>
    <p:sldId id="372" r:id="rId16"/>
    <p:sldId id="373" r:id="rId17"/>
    <p:sldId id="298" r:id="rId18"/>
  </p:sldIdLst>
  <p:sldSz cx="9144000" cy="6858000" type="screen4x3"/>
  <p:notesSz cx="7077075" cy="9363075"/>
  <p:custDataLst>
    <p:tags r:id="rId21"/>
  </p:custDataLst>
  <p:defaultTextStyle>
    <a:defPPr>
      <a:defRPr lang="en-US"/>
    </a:defPPr>
    <a:lvl1pPr algn="l" rtl="0" eaLnBrk="0" fontAlgn="base" hangingPunct="0">
      <a:spcBef>
        <a:spcPct val="0"/>
      </a:spcBef>
      <a:spcAft>
        <a:spcPct val="0"/>
      </a:spcAft>
      <a:defRPr sz="2400" b="1" kern="1200">
        <a:solidFill>
          <a:schemeClr val="tx2"/>
        </a:solidFill>
        <a:latin typeface="Arial" pitchFamily="-110" charset="0"/>
        <a:ea typeface="+mn-ea"/>
        <a:cs typeface="+mn-cs"/>
      </a:defRPr>
    </a:lvl1pPr>
    <a:lvl2pPr marL="457200" algn="l" rtl="0" eaLnBrk="0" fontAlgn="base" hangingPunct="0">
      <a:spcBef>
        <a:spcPct val="0"/>
      </a:spcBef>
      <a:spcAft>
        <a:spcPct val="0"/>
      </a:spcAft>
      <a:defRPr sz="2400" b="1" kern="1200">
        <a:solidFill>
          <a:schemeClr val="tx2"/>
        </a:solidFill>
        <a:latin typeface="Arial" pitchFamily="-110" charset="0"/>
        <a:ea typeface="+mn-ea"/>
        <a:cs typeface="+mn-cs"/>
      </a:defRPr>
    </a:lvl2pPr>
    <a:lvl3pPr marL="914400" algn="l" rtl="0" eaLnBrk="0" fontAlgn="base" hangingPunct="0">
      <a:spcBef>
        <a:spcPct val="0"/>
      </a:spcBef>
      <a:spcAft>
        <a:spcPct val="0"/>
      </a:spcAft>
      <a:defRPr sz="2400" b="1" kern="1200">
        <a:solidFill>
          <a:schemeClr val="tx2"/>
        </a:solidFill>
        <a:latin typeface="Arial" pitchFamily="-110" charset="0"/>
        <a:ea typeface="+mn-ea"/>
        <a:cs typeface="+mn-cs"/>
      </a:defRPr>
    </a:lvl3pPr>
    <a:lvl4pPr marL="1371600" algn="l" rtl="0" eaLnBrk="0" fontAlgn="base" hangingPunct="0">
      <a:spcBef>
        <a:spcPct val="0"/>
      </a:spcBef>
      <a:spcAft>
        <a:spcPct val="0"/>
      </a:spcAft>
      <a:defRPr sz="2400" b="1" kern="1200">
        <a:solidFill>
          <a:schemeClr val="tx2"/>
        </a:solidFill>
        <a:latin typeface="Arial" pitchFamily="-110" charset="0"/>
        <a:ea typeface="+mn-ea"/>
        <a:cs typeface="+mn-cs"/>
      </a:defRPr>
    </a:lvl4pPr>
    <a:lvl5pPr marL="1828800" algn="l" rtl="0" eaLnBrk="0" fontAlgn="base" hangingPunct="0">
      <a:spcBef>
        <a:spcPct val="0"/>
      </a:spcBef>
      <a:spcAft>
        <a:spcPct val="0"/>
      </a:spcAft>
      <a:defRPr sz="2400" b="1" kern="1200">
        <a:solidFill>
          <a:schemeClr val="tx2"/>
        </a:solidFill>
        <a:latin typeface="Arial" pitchFamily="-110" charset="0"/>
        <a:ea typeface="+mn-ea"/>
        <a:cs typeface="+mn-cs"/>
      </a:defRPr>
    </a:lvl5pPr>
    <a:lvl6pPr marL="2286000" algn="l" defTabSz="457200" rtl="0" eaLnBrk="1" latinLnBrk="0" hangingPunct="1">
      <a:defRPr sz="2400" b="1" kern="1200">
        <a:solidFill>
          <a:schemeClr val="tx2"/>
        </a:solidFill>
        <a:latin typeface="Arial" pitchFamily="-110" charset="0"/>
        <a:ea typeface="+mn-ea"/>
        <a:cs typeface="+mn-cs"/>
      </a:defRPr>
    </a:lvl6pPr>
    <a:lvl7pPr marL="2743200" algn="l" defTabSz="457200" rtl="0" eaLnBrk="1" latinLnBrk="0" hangingPunct="1">
      <a:defRPr sz="2400" b="1" kern="1200">
        <a:solidFill>
          <a:schemeClr val="tx2"/>
        </a:solidFill>
        <a:latin typeface="Arial" pitchFamily="-110" charset="0"/>
        <a:ea typeface="+mn-ea"/>
        <a:cs typeface="+mn-cs"/>
      </a:defRPr>
    </a:lvl7pPr>
    <a:lvl8pPr marL="3200400" algn="l" defTabSz="457200" rtl="0" eaLnBrk="1" latinLnBrk="0" hangingPunct="1">
      <a:defRPr sz="2400" b="1" kern="1200">
        <a:solidFill>
          <a:schemeClr val="tx2"/>
        </a:solidFill>
        <a:latin typeface="Arial" pitchFamily="-110" charset="0"/>
        <a:ea typeface="+mn-ea"/>
        <a:cs typeface="+mn-cs"/>
      </a:defRPr>
    </a:lvl8pPr>
    <a:lvl9pPr marL="3657600" algn="l" defTabSz="457200" rtl="0" eaLnBrk="1" latinLnBrk="0" hangingPunct="1">
      <a:defRPr sz="2400" b="1" kern="1200">
        <a:solidFill>
          <a:schemeClr val="tx2"/>
        </a:solidFill>
        <a:latin typeface="Arial" pitchFamily="-110" charset="0"/>
        <a:ea typeface="+mn-ea"/>
        <a:cs typeface="+mn-cs"/>
      </a:defRPr>
    </a:lvl9pPr>
  </p:defaultTextStyle>
  <p:extLst>
    <p:ext uri="{EFAFB233-063F-42B5-8137-9DF3F51BA10A}">
      <p15:sldGuideLst xmlns:p15="http://schemas.microsoft.com/office/powerpoint/2012/main">
        <p15:guide id="1" orient="horz" pos="1344">
          <p15:clr>
            <a:srgbClr val="A4A3A4"/>
          </p15:clr>
        </p15:guide>
        <p15:guide id="2" orient="horz" pos="2208">
          <p15:clr>
            <a:srgbClr val="A4A3A4"/>
          </p15:clr>
        </p15:guide>
        <p15:guide id="3" pos="2880">
          <p15:clr>
            <a:srgbClr val="A4A3A4"/>
          </p15:clr>
        </p15:guide>
        <p15:guide id="4" pos="528">
          <p15:clr>
            <a:srgbClr val="A4A3A4"/>
          </p15:clr>
        </p15:guide>
        <p15:guide id="5" pos="5136">
          <p15:clr>
            <a:srgbClr val="A4A3A4"/>
          </p15:clr>
        </p15:guide>
      </p15:sldGuideLst>
    </p:ext>
    <p:ext uri="{2D200454-40CA-4A62-9FC3-DE9A4176ACB9}">
      <p15:notesGuideLst xmlns:p15="http://schemas.microsoft.com/office/powerpoint/2012/main">
        <p15:guide id="1" orient="horz" pos="2949" userDrawn="1">
          <p15:clr>
            <a:srgbClr val="A4A3A4"/>
          </p15:clr>
        </p15:guide>
        <p15:guide id="2" pos="2229"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Gwendolynn Flynn" initials="GF" lastIdx="20" clrIdx="0">
    <p:extLst>
      <p:ext uri="{19B8F6BF-5375-455C-9EA6-DF929625EA0E}">
        <p15:presenceInfo xmlns:p15="http://schemas.microsoft.com/office/powerpoint/2012/main" userId="S-1-5-21-1668284364-3927605653-1505094145-4259" providerId="AD"/>
      </p:ext>
    </p:extLst>
  </p:cmAuthor>
  <p:cmAuthor id="2" name="Reorge Hallenbeck" initials="RH" lastIdx="24" clrIdx="1"/>
</p:cmAuthorLst>
</file>

<file path=ppt/presProps.xml><?xml version="1.0" encoding="utf-8"?>
<p:presentationPr xmlns:a="http://schemas.openxmlformats.org/drawingml/2006/main" xmlns:r="http://schemas.openxmlformats.org/officeDocument/2006/relationships" xmlns:p="http://schemas.openxmlformats.org/presentationml/2006/main">
  <p:prnPr/>
  <p:showPr showAnimation="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D37FF"/>
    <a:srgbClr val="FFFF99"/>
    <a:srgbClr val="000099"/>
    <a:srgbClr val="FFFF00"/>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91" autoAdjust="0"/>
    <p:restoredTop sz="58897" autoAdjust="0"/>
  </p:normalViewPr>
  <p:slideViewPr>
    <p:cSldViewPr>
      <p:cViewPr varScale="1">
        <p:scale>
          <a:sx n="50" d="100"/>
          <a:sy n="50" d="100"/>
        </p:scale>
        <p:origin x="1901" y="29"/>
      </p:cViewPr>
      <p:guideLst>
        <p:guide orient="horz" pos="1344"/>
        <p:guide orient="horz" pos="2208"/>
        <p:guide pos="2880"/>
        <p:guide pos="528"/>
        <p:guide pos="5136"/>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106"/>
    </p:cViewPr>
  </p:sorterViewPr>
  <p:notesViewPr>
    <p:cSldViewPr>
      <p:cViewPr>
        <p:scale>
          <a:sx n="66" d="100"/>
          <a:sy n="66" d="100"/>
        </p:scale>
        <p:origin x="3240" y="102"/>
      </p:cViewPr>
      <p:guideLst>
        <p:guide orient="horz" pos="2949"/>
        <p:guide pos="222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tags" Target="tags/tag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62" name="Rectangle 2"/>
          <p:cNvSpPr>
            <a:spLocks noGrp="1" noChangeArrowheads="1"/>
          </p:cNvSpPr>
          <p:nvPr>
            <p:ph type="hdr" sz="quarter"/>
          </p:nvPr>
        </p:nvSpPr>
        <p:spPr bwMode="auto">
          <a:xfrm>
            <a:off x="0" y="1"/>
            <a:ext cx="3067040" cy="467534"/>
          </a:xfrm>
          <a:prstGeom prst="rect">
            <a:avLst/>
          </a:prstGeom>
          <a:noFill/>
          <a:ln w="50800">
            <a:noFill/>
            <a:miter lim="800000"/>
            <a:headEnd/>
            <a:tailEnd type="none" w="med" len="lg"/>
          </a:ln>
        </p:spPr>
        <p:txBody>
          <a:bodyPr vert="horz" wrap="square" lIns="93935" tIns="46968" rIns="93935" bIns="46968" numCol="1" anchor="t" anchorCtr="0" compatLnSpc="1">
            <a:prstTxWarp prst="textNoShape">
              <a:avLst/>
            </a:prstTxWarp>
          </a:bodyPr>
          <a:lstStyle>
            <a:lvl1pPr algn="l" defTabSz="939525" eaLnBrk="0" hangingPunct="0">
              <a:defRPr sz="1300">
                <a:solidFill>
                  <a:schemeClr val="tx1"/>
                </a:solidFill>
                <a:latin typeface="Comic Sans MS" pitchFamily="66" charset="0"/>
              </a:defRPr>
            </a:lvl1pPr>
          </a:lstStyle>
          <a:p>
            <a:pPr>
              <a:defRPr/>
            </a:pPr>
            <a:endParaRPr lang="en-US" dirty="0"/>
          </a:p>
        </p:txBody>
      </p:sp>
      <p:sp>
        <p:nvSpPr>
          <p:cNvPr id="40963" name="Rectangle 3"/>
          <p:cNvSpPr>
            <a:spLocks noGrp="1" noChangeArrowheads="1"/>
          </p:cNvSpPr>
          <p:nvPr>
            <p:ph type="dt" sz="quarter" idx="1"/>
          </p:nvPr>
        </p:nvSpPr>
        <p:spPr bwMode="auto">
          <a:xfrm>
            <a:off x="4010036" y="1"/>
            <a:ext cx="3067039" cy="467534"/>
          </a:xfrm>
          <a:prstGeom prst="rect">
            <a:avLst/>
          </a:prstGeom>
          <a:noFill/>
          <a:ln w="50800">
            <a:noFill/>
            <a:miter lim="800000"/>
            <a:headEnd/>
            <a:tailEnd type="none" w="med" len="lg"/>
          </a:ln>
        </p:spPr>
        <p:txBody>
          <a:bodyPr vert="horz" wrap="square" lIns="93935" tIns="46968" rIns="93935" bIns="46968" numCol="1" anchor="t" anchorCtr="0" compatLnSpc="1">
            <a:prstTxWarp prst="textNoShape">
              <a:avLst/>
            </a:prstTxWarp>
          </a:bodyPr>
          <a:lstStyle>
            <a:lvl1pPr algn="r" defTabSz="939525" eaLnBrk="0" hangingPunct="0">
              <a:defRPr sz="1300">
                <a:solidFill>
                  <a:schemeClr val="tx1"/>
                </a:solidFill>
                <a:latin typeface="Comic Sans MS" pitchFamily="66" charset="0"/>
              </a:defRPr>
            </a:lvl1pPr>
          </a:lstStyle>
          <a:p>
            <a:pPr>
              <a:defRPr/>
            </a:pPr>
            <a:endParaRPr lang="en-US" dirty="0"/>
          </a:p>
        </p:txBody>
      </p:sp>
      <p:sp>
        <p:nvSpPr>
          <p:cNvPr id="40964" name="Rectangle 4"/>
          <p:cNvSpPr>
            <a:spLocks noGrp="1" noChangeArrowheads="1"/>
          </p:cNvSpPr>
          <p:nvPr>
            <p:ph type="ftr" sz="quarter" idx="2"/>
          </p:nvPr>
        </p:nvSpPr>
        <p:spPr bwMode="auto">
          <a:xfrm>
            <a:off x="0" y="8895541"/>
            <a:ext cx="3067040" cy="467534"/>
          </a:xfrm>
          <a:prstGeom prst="rect">
            <a:avLst/>
          </a:prstGeom>
          <a:noFill/>
          <a:ln w="50800">
            <a:noFill/>
            <a:miter lim="800000"/>
            <a:headEnd/>
            <a:tailEnd type="none" w="med" len="lg"/>
          </a:ln>
        </p:spPr>
        <p:txBody>
          <a:bodyPr vert="horz" wrap="square" lIns="93935" tIns="46968" rIns="93935" bIns="46968" numCol="1" anchor="b" anchorCtr="0" compatLnSpc="1">
            <a:prstTxWarp prst="textNoShape">
              <a:avLst/>
            </a:prstTxWarp>
          </a:bodyPr>
          <a:lstStyle>
            <a:lvl1pPr algn="l" defTabSz="939525" eaLnBrk="0" hangingPunct="0">
              <a:defRPr sz="1300">
                <a:solidFill>
                  <a:schemeClr val="tx1"/>
                </a:solidFill>
                <a:latin typeface="Comic Sans MS" pitchFamily="66" charset="0"/>
              </a:defRPr>
            </a:lvl1pPr>
          </a:lstStyle>
          <a:p>
            <a:pPr>
              <a:defRPr/>
            </a:pPr>
            <a:endParaRPr lang="en-US" dirty="0"/>
          </a:p>
        </p:txBody>
      </p:sp>
      <p:sp>
        <p:nvSpPr>
          <p:cNvPr id="40965" name="Rectangle 5"/>
          <p:cNvSpPr>
            <a:spLocks noGrp="1" noChangeArrowheads="1"/>
          </p:cNvSpPr>
          <p:nvPr>
            <p:ph type="sldNum" sz="quarter" idx="3"/>
          </p:nvPr>
        </p:nvSpPr>
        <p:spPr bwMode="auto">
          <a:xfrm>
            <a:off x="4010036" y="8895541"/>
            <a:ext cx="3067039" cy="467534"/>
          </a:xfrm>
          <a:prstGeom prst="rect">
            <a:avLst/>
          </a:prstGeom>
          <a:noFill/>
          <a:ln w="50800">
            <a:noFill/>
            <a:miter lim="800000"/>
            <a:headEnd/>
            <a:tailEnd type="none" w="med" len="lg"/>
          </a:ln>
        </p:spPr>
        <p:txBody>
          <a:bodyPr vert="horz" wrap="square" lIns="93935" tIns="46968" rIns="93935" bIns="46968" numCol="1" anchor="b" anchorCtr="0" compatLnSpc="1">
            <a:prstTxWarp prst="textNoShape">
              <a:avLst/>
            </a:prstTxWarp>
          </a:bodyPr>
          <a:lstStyle>
            <a:lvl1pPr algn="r" defTabSz="939525">
              <a:defRPr sz="1300">
                <a:solidFill>
                  <a:schemeClr val="tx1"/>
                </a:solidFill>
                <a:latin typeface="Comic Sans MS" pitchFamily="-112" charset="0"/>
              </a:defRPr>
            </a:lvl1pPr>
          </a:lstStyle>
          <a:p>
            <a:pPr>
              <a:defRPr/>
            </a:pPr>
            <a:fld id="{905EB096-8EE7-CD4B-BC07-483F9B59B5F9}" type="slidenum">
              <a:rPr lang="en-US"/>
              <a:pPr>
                <a:defRPr/>
              </a:pPr>
              <a:t>‹#›</a:t>
            </a:fld>
            <a:endParaRPr lang="en-US" dirty="0"/>
          </a:p>
        </p:txBody>
      </p:sp>
    </p:spTree>
    <p:extLst>
      <p:ext uri="{BB962C8B-B14F-4D97-AF65-F5344CB8AC3E}">
        <p14:creationId xmlns:p14="http://schemas.microsoft.com/office/powerpoint/2010/main" val="216953948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8914" name="Rectangle 1026"/>
          <p:cNvSpPr>
            <a:spLocks noGrp="1" noChangeArrowheads="1"/>
          </p:cNvSpPr>
          <p:nvPr>
            <p:ph type="hdr" sz="quarter"/>
          </p:nvPr>
        </p:nvSpPr>
        <p:spPr bwMode="auto">
          <a:xfrm>
            <a:off x="0" y="1"/>
            <a:ext cx="3067040" cy="467534"/>
          </a:xfrm>
          <a:prstGeom prst="rect">
            <a:avLst/>
          </a:prstGeom>
          <a:noFill/>
          <a:ln w="50800">
            <a:noFill/>
            <a:miter lim="800000"/>
            <a:headEnd/>
            <a:tailEnd type="none" w="med" len="lg"/>
          </a:ln>
        </p:spPr>
        <p:txBody>
          <a:bodyPr vert="horz" wrap="square" lIns="93935" tIns="46968" rIns="93935" bIns="46968" numCol="1" anchor="t" anchorCtr="0" compatLnSpc="1">
            <a:prstTxWarp prst="textNoShape">
              <a:avLst/>
            </a:prstTxWarp>
          </a:bodyPr>
          <a:lstStyle>
            <a:lvl1pPr algn="l" defTabSz="939525" eaLnBrk="0" hangingPunct="0">
              <a:defRPr sz="1300">
                <a:solidFill>
                  <a:schemeClr val="tx1"/>
                </a:solidFill>
                <a:latin typeface="Comic Sans MS" pitchFamily="66" charset="0"/>
              </a:defRPr>
            </a:lvl1pPr>
          </a:lstStyle>
          <a:p>
            <a:pPr>
              <a:defRPr/>
            </a:pPr>
            <a:endParaRPr lang="en-US" dirty="0"/>
          </a:p>
        </p:txBody>
      </p:sp>
      <p:sp>
        <p:nvSpPr>
          <p:cNvPr id="38915" name="Rectangle 1027"/>
          <p:cNvSpPr>
            <a:spLocks noGrp="1" noChangeArrowheads="1"/>
          </p:cNvSpPr>
          <p:nvPr>
            <p:ph type="dt" idx="1"/>
          </p:nvPr>
        </p:nvSpPr>
        <p:spPr bwMode="auto">
          <a:xfrm>
            <a:off x="4010036" y="1"/>
            <a:ext cx="3067039" cy="467534"/>
          </a:xfrm>
          <a:prstGeom prst="rect">
            <a:avLst/>
          </a:prstGeom>
          <a:noFill/>
          <a:ln w="50800">
            <a:noFill/>
            <a:miter lim="800000"/>
            <a:headEnd/>
            <a:tailEnd type="none" w="med" len="lg"/>
          </a:ln>
        </p:spPr>
        <p:txBody>
          <a:bodyPr vert="horz" wrap="square" lIns="93935" tIns="46968" rIns="93935" bIns="46968" numCol="1" anchor="t" anchorCtr="0" compatLnSpc="1">
            <a:prstTxWarp prst="textNoShape">
              <a:avLst/>
            </a:prstTxWarp>
          </a:bodyPr>
          <a:lstStyle>
            <a:lvl1pPr algn="r" defTabSz="939525" eaLnBrk="0" hangingPunct="0">
              <a:defRPr sz="1300">
                <a:solidFill>
                  <a:schemeClr val="tx1"/>
                </a:solidFill>
                <a:latin typeface="Comic Sans MS" pitchFamily="66" charset="0"/>
              </a:defRPr>
            </a:lvl1pPr>
          </a:lstStyle>
          <a:p>
            <a:pPr>
              <a:defRPr/>
            </a:pPr>
            <a:endParaRPr lang="en-US" dirty="0"/>
          </a:p>
        </p:txBody>
      </p:sp>
      <p:sp>
        <p:nvSpPr>
          <p:cNvPr id="51204" name="Rectangle 1028"/>
          <p:cNvSpPr>
            <a:spLocks noGrp="1" noRot="1" noChangeAspect="1" noChangeArrowheads="1" noTextEdit="1"/>
          </p:cNvSpPr>
          <p:nvPr>
            <p:ph type="sldImg" idx="2"/>
          </p:nvPr>
        </p:nvSpPr>
        <p:spPr bwMode="auto">
          <a:xfrm>
            <a:off x="1198563" y="703263"/>
            <a:ext cx="4679950" cy="3509962"/>
          </a:xfrm>
          <a:prstGeom prst="rect">
            <a:avLst/>
          </a:prstGeom>
          <a:noFill/>
          <a:ln w="9525">
            <a:solidFill>
              <a:srgbClr val="000000"/>
            </a:solidFill>
            <a:miter lim="800000"/>
            <a:headEnd/>
            <a:tailEnd/>
          </a:ln>
        </p:spPr>
      </p:sp>
      <p:sp>
        <p:nvSpPr>
          <p:cNvPr id="38917" name="Rectangle 1029"/>
          <p:cNvSpPr>
            <a:spLocks noGrp="1" noChangeArrowheads="1"/>
          </p:cNvSpPr>
          <p:nvPr>
            <p:ph type="body" sz="quarter" idx="3"/>
          </p:nvPr>
        </p:nvSpPr>
        <p:spPr bwMode="auto">
          <a:xfrm>
            <a:off x="942996" y="4447771"/>
            <a:ext cx="5191084" cy="4212454"/>
          </a:xfrm>
          <a:prstGeom prst="rect">
            <a:avLst/>
          </a:prstGeom>
          <a:noFill/>
          <a:ln w="50800">
            <a:noFill/>
            <a:miter lim="800000"/>
            <a:headEnd/>
            <a:tailEnd type="none" w="med" len="lg"/>
          </a:ln>
        </p:spPr>
        <p:txBody>
          <a:bodyPr vert="horz" wrap="square" lIns="93935" tIns="46968" rIns="93935" bIns="4696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8918" name="Rectangle 1030"/>
          <p:cNvSpPr>
            <a:spLocks noGrp="1" noChangeArrowheads="1"/>
          </p:cNvSpPr>
          <p:nvPr>
            <p:ph type="ftr" sz="quarter" idx="4"/>
          </p:nvPr>
        </p:nvSpPr>
        <p:spPr bwMode="auto">
          <a:xfrm>
            <a:off x="0" y="8895541"/>
            <a:ext cx="3067040" cy="467534"/>
          </a:xfrm>
          <a:prstGeom prst="rect">
            <a:avLst/>
          </a:prstGeom>
          <a:noFill/>
          <a:ln w="50800">
            <a:noFill/>
            <a:miter lim="800000"/>
            <a:headEnd/>
            <a:tailEnd type="none" w="med" len="lg"/>
          </a:ln>
        </p:spPr>
        <p:txBody>
          <a:bodyPr vert="horz" wrap="square" lIns="93935" tIns="46968" rIns="93935" bIns="46968" numCol="1" anchor="b" anchorCtr="0" compatLnSpc="1">
            <a:prstTxWarp prst="textNoShape">
              <a:avLst/>
            </a:prstTxWarp>
          </a:bodyPr>
          <a:lstStyle>
            <a:lvl1pPr algn="l" defTabSz="939525" eaLnBrk="0" hangingPunct="0">
              <a:defRPr sz="1300">
                <a:solidFill>
                  <a:schemeClr val="tx1"/>
                </a:solidFill>
                <a:latin typeface="Comic Sans MS" pitchFamily="66" charset="0"/>
              </a:defRPr>
            </a:lvl1pPr>
          </a:lstStyle>
          <a:p>
            <a:pPr>
              <a:defRPr/>
            </a:pPr>
            <a:endParaRPr lang="en-US" dirty="0"/>
          </a:p>
        </p:txBody>
      </p:sp>
      <p:sp>
        <p:nvSpPr>
          <p:cNvPr id="38919" name="Rectangle 1031"/>
          <p:cNvSpPr>
            <a:spLocks noGrp="1" noChangeArrowheads="1"/>
          </p:cNvSpPr>
          <p:nvPr>
            <p:ph type="sldNum" sz="quarter" idx="5"/>
          </p:nvPr>
        </p:nvSpPr>
        <p:spPr bwMode="auto">
          <a:xfrm>
            <a:off x="4010036" y="8895541"/>
            <a:ext cx="3067039" cy="467534"/>
          </a:xfrm>
          <a:prstGeom prst="rect">
            <a:avLst/>
          </a:prstGeom>
          <a:noFill/>
          <a:ln w="50800">
            <a:noFill/>
            <a:miter lim="800000"/>
            <a:headEnd/>
            <a:tailEnd type="none" w="med" len="lg"/>
          </a:ln>
        </p:spPr>
        <p:txBody>
          <a:bodyPr vert="horz" wrap="square" lIns="93935" tIns="46968" rIns="93935" bIns="46968" numCol="1" anchor="b" anchorCtr="0" compatLnSpc="1">
            <a:prstTxWarp prst="textNoShape">
              <a:avLst/>
            </a:prstTxWarp>
          </a:bodyPr>
          <a:lstStyle>
            <a:lvl1pPr algn="r" defTabSz="939525">
              <a:defRPr sz="1300">
                <a:solidFill>
                  <a:schemeClr val="tx1"/>
                </a:solidFill>
                <a:latin typeface="Comic Sans MS" pitchFamily="-112" charset="0"/>
              </a:defRPr>
            </a:lvl1pPr>
          </a:lstStyle>
          <a:p>
            <a:pPr>
              <a:defRPr/>
            </a:pPr>
            <a:fld id="{2CA6A6BB-5612-1D4F-8766-DD398BCECF2A}" type="slidenum">
              <a:rPr lang="en-US"/>
              <a:pPr>
                <a:defRPr/>
              </a:pPr>
              <a:t>‹#›</a:t>
            </a:fld>
            <a:endParaRPr lang="en-US" dirty="0"/>
          </a:p>
        </p:txBody>
      </p:sp>
    </p:spTree>
    <p:extLst>
      <p:ext uri="{BB962C8B-B14F-4D97-AF65-F5344CB8AC3E}">
        <p14:creationId xmlns:p14="http://schemas.microsoft.com/office/powerpoint/2010/main" val="203388297"/>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Arial" charset="0"/>
        <a:ea typeface="ＭＳ Ｐゴシック" pitchFamily="-110" charset="-128"/>
        <a:cs typeface="ＭＳ Ｐゴシック" pitchFamily="-110" charset="-128"/>
      </a:defRPr>
    </a:lvl1pPr>
    <a:lvl2pPr marL="457200" algn="l" rtl="0" eaLnBrk="0" fontAlgn="base" hangingPunct="0">
      <a:spcBef>
        <a:spcPct val="30000"/>
      </a:spcBef>
      <a:spcAft>
        <a:spcPct val="0"/>
      </a:spcAft>
      <a:defRPr sz="1200" kern="1200">
        <a:solidFill>
          <a:schemeClr val="tx1"/>
        </a:solidFill>
        <a:latin typeface="Arial" charset="0"/>
        <a:ea typeface="ＭＳ Ｐゴシック" pitchFamily="-112"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pitchFamily="-112"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pitchFamily="-112"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pitchFamily="-112"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1031"/>
          <p:cNvSpPr>
            <a:spLocks noGrp="1" noChangeArrowheads="1"/>
          </p:cNvSpPr>
          <p:nvPr>
            <p:ph type="sldNum" sz="quarter" idx="5"/>
          </p:nvPr>
        </p:nvSpPr>
        <p:spPr>
          <a:noFill/>
        </p:spPr>
        <p:txBody>
          <a:bodyPr/>
          <a:lstStyle/>
          <a:p>
            <a:fld id="{DA02006F-3EC0-9649-8C76-2DE66FCA76ED}" type="slidenum">
              <a:rPr lang="en-US">
                <a:latin typeface="Comic Sans MS" pitchFamily="-110" charset="0"/>
              </a:rPr>
              <a:pPr/>
              <a:t>1</a:t>
            </a:fld>
            <a:endParaRPr lang="en-US" dirty="0">
              <a:latin typeface="Comic Sans MS" pitchFamily="-110" charset="0"/>
            </a:endParaRPr>
          </a:p>
        </p:txBody>
      </p:sp>
      <p:sp>
        <p:nvSpPr>
          <p:cNvPr id="53251" name="Rectangle 2"/>
          <p:cNvSpPr>
            <a:spLocks noGrp="1" noRot="1" noChangeAspect="1" noChangeArrowheads="1" noTextEdit="1"/>
          </p:cNvSpPr>
          <p:nvPr>
            <p:ph type="sldImg"/>
          </p:nvPr>
        </p:nvSpPr>
        <p:spPr>
          <a:ln/>
        </p:spPr>
      </p:sp>
      <p:sp>
        <p:nvSpPr>
          <p:cNvPr id="53252" name="Rectangle 3"/>
          <p:cNvSpPr>
            <a:spLocks noGrp="1" noChangeArrowheads="1"/>
          </p:cNvSpPr>
          <p:nvPr>
            <p:ph type="body" idx="1"/>
          </p:nvPr>
        </p:nvSpPr>
        <p:spPr>
          <a:noFill/>
          <a:ln w="9525"/>
        </p:spPr>
        <p:txBody>
          <a:bodyPr/>
          <a:lstStyle/>
          <a:p>
            <a:pPr>
              <a:lnSpc>
                <a:spcPct val="90000"/>
              </a:lnSpc>
            </a:pPr>
            <a:endParaRPr lang="en-US" sz="1000" b="1" i="1" dirty="0">
              <a:latin typeface="Arial" pitchFamily="-110" charset="0"/>
            </a:endParaRPr>
          </a:p>
          <a:p>
            <a:pPr>
              <a:lnSpc>
                <a:spcPct val="90000"/>
              </a:lnSpc>
            </a:pPr>
            <a:r>
              <a:rPr lang="en-US" sz="1000" b="1" i="1" dirty="0" smtClean="0">
                <a:latin typeface="Arial" pitchFamily="-110" charset="0"/>
              </a:rPr>
              <a:t>UPDATED</a:t>
            </a:r>
            <a:r>
              <a:rPr lang="en-US" sz="1000" b="1" i="1" baseline="0" dirty="0" smtClean="0">
                <a:latin typeface="Arial" pitchFamily="-110" charset="0"/>
              </a:rPr>
              <a:t> AND REVISED 4 April 2016, EMPHASIZING that use of a PWC to tow persons in the various types of water sports such as tubing and water skiing is forbidden IN THE COMMONWEALTH OF MASSACHUSETTES.  </a:t>
            </a:r>
          </a:p>
          <a:p>
            <a:pPr>
              <a:lnSpc>
                <a:spcPct val="90000"/>
              </a:lnSpc>
            </a:pPr>
            <a:endParaRPr lang="en-US" sz="1000" b="1" i="1" baseline="0" dirty="0" smtClean="0">
              <a:latin typeface="Arial" pitchFamily="-110" charset="0"/>
            </a:endParaRPr>
          </a:p>
          <a:p>
            <a:pPr>
              <a:lnSpc>
                <a:spcPct val="90000"/>
              </a:lnSpc>
            </a:pPr>
            <a:r>
              <a:rPr lang="en-US" sz="1000" b="1" i="1" dirty="0" smtClean="0">
                <a:latin typeface="Arial" pitchFamily="-110" charset="0"/>
              </a:rPr>
              <a:t>Provide </a:t>
            </a:r>
            <a:r>
              <a:rPr lang="en-US" sz="1000" b="1" i="1" dirty="0">
                <a:latin typeface="Arial" pitchFamily="-110" charset="0"/>
              </a:rPr>
              <a:t>each student with a </a:t>
            </a:r>
            <a:r>
              <a:rPr lang="en-US" sz="1000" b="1" i="1" dirty="0" smtClean="0">
                <a:latin typeface="Arial" pitchFamily="-110" charset="0"/>
              </a:rPr>
              <a:t>current copy </a:t>
            </a:r>
            <a:r>
              <a:rPr lang="en-US" sz="1000" b="1" i="1" dirty="0">
                <a:latin typeface="Arial" pitchFamily="-110" charset="0"/>
              </a:rPr>
              <a:t>of  </a:t>
            </a:r>
            <a:r>
              <a:rPr lang="en-US" sz="1000" b="1" i="0" u="sng" dirty="0" smtClean="0">
                <a:latin typeface="Arial" pitchFamily="-110" charset="0"/>
              </a:rPr>
              <a:t>BOAT MASSACHUSETTS Your Guide to Boating Laws and Responsibilities</a:t>
            </a:r>
            <a:r>
              <a:rPr lang="en-US" sz="1000" b="1" i="1" dirty="0" smtClean="0">
                <a:latin typeface="Arial" pitchFamily="-110" charset="0"/>
              </a:rPr>
              <a:t>.</a:t>
            </a:r>
            <a:r>
              <a:rPr lang="en-US" sz="1000" b="1" i="1" baseline="0" dirty="0" smtClean="0">
                <a:latin typeface="Arial" pitchFamily="-110" charset="0"/>
              </a:rPr>
              <a:t> </a:t>
            </a:r>
            <a:r>
              <a:rPr lang="en-US" sz="1000" b="1" i="1" dirty="0" smtClean="0">
                <a:latin typeface="Arial" pitchFamily="-110" charset="0"/>
              </a:rPr>
              <a:t>  Massachusetts' </a:t>
            </a:r>
            <a:r>
              <a:rPr lang="en-US" sz="1000" b="1" i="1" dirty="0">
                <a:latin typeface="Arial" pitchFamily="-110" charset="0"/>
              </a:rPr>
              <a:t>laws and regulations complement and amplify Federal requirements.  </a:t>
            </a:r>
            <a:r>
              <a:rPr lang="en-US" sz="1000" b="1" i="1" dirty="0" smtClean="0">
                <a:latin typeface="Arial" pitchFamily="-110" charset="0"/>
              </a:rPr>
              <a:t>Additional required</a:t>
            </a:r>
            <a:r>
              <a:rPr lang="en-US" sz="1000" b="1" i="1" baseline="0" dirty="0" smtClean="0">
                <a:latin typeface="Arial" pitchFamily="-110" charset="0"/>
              </a:rPr>
              <a:t> equipage will be discussed during this section.  </a:t>
            </a:r>
            <a:r>
              <a:rPr lang="en-US" sz="1000" b="1" i="1" dirty="0" smtClean="0">
                <a:latin typeface="Arial" pitchFamily="-110" charset="0"/>
              </a:rPr>
              <a:t>The </a:t>
            </a:r>
            <a:r>
              <a:rPr lang="en-US" sz="1000" b="1" i="1" dirty="0">
                <a:latin typeface="Arial" pitchFamily="-110" charset="0"/>
              </a:rPr>
              <a:t>ABC3 </a:t>
            </a:r>
            <a:r>
              <a:rPr lang="en-US" sz="1000" b="1" i="1" dirty="0" smtClean="0">
                <a:latin typeface="Arial" pitchFamily="-110" charset="0"/>
              </a:rPr>
              <a:t>50-question final </a:t>
            </a:r>
            <a:r>
              <a:rPr lang="en-US" sz="1000" b="1" i="1" dirty="0">
                <a:latin typeface="Arial" pitchFamily="-110" charset="0"/>
              </a:rPr>
              <a:t>examination </a:t>
            </a:r>
            <a:r>
              <a:rPr lang="en-US" sz="1000" b="1" i="1" dirty="0" smtClean="0">
                <a:latin typeface="Arial" pitchFamily="-110" charset="0"/>
              </a:rPr>
              <a:t>will be supplemented with a 10 question Massachusetts specific questions, for total of 60 questions.  Passing score is 80%</a:t>
            </a:r>
            <a:r>
              <a:rPr lang="en-US" sz="1000" b="1" i="1" baseline="0" dirty="0" smtClean="0">
                <a:latin typeface="Arial" pitchFamily="-110" charset="0"/>
              </a:rPr>
              <a:t> correct answers.</a:t>
            </a:r>
            <a:endParaRPr lang="en-US" sz="1000" b="1" i="1" dirty="0">
              <a:latin typeface="Arial" pitchFamily="-110" charset="0"/>
            </a:endParaRPr>
          </a:p>
          <a:p>
            <a:pPr>
              <a:lnSpc>
                <a:spcPct val="90000"/>
              </a:lnSpc>
            </a:pPr>
            <a:endParaRPr lang="en-US" sz="1000" b="1" i="1" dirty="0">
              <a:latin typeface="Arial" pitchFamily="-110" charset="0"/>
            </a:endParaRPr>
          </a:p>
          <a:p>
            <a:pPr>
              <a:lnSpc>
                <a:spcPct val="90000"/>
              </a:lnSpc>
            </a:pPr>
            <a:r>
              <a:rPr lang="en-US" sz="1000" b="1" i="1" dirty="0">
                <a:latin typeface="Arial" pitchFamily="-110" charset="0"/>
              </a:rPr>
              <a:t>State of </a:t>
            </a:r>
            <a:r>
              <a:rPr lang="en-US" sz="1000" b="1" i="1" dirty="0" smtClean="0">
                <a:latin typeface="Arial" pitchFamily="-110" charset="0"/>
              </a:rPr>
              <a:t>Massachusetts</a:t>
            </a:r>
            <a:r>
              <a:rPr lang="en-US" sz="1000" b="1" i="1" baseline="0" dirty="0" smtClean="0">
                <a:latin typeface="Arial" pitchFamily="-110" charset="0"/>
              </a:rPr>
              <a:t> </a:t>
            </a:r>
            <a:r>
              <a:rPr lang="en-US" sz="1000" b="1" i="1" dirty="0" smtClean="0">
                <a:latin typeface="Arial" pitchFamily="-110" charset="0"/>
              </a:rPr>
              <a:t>requires </a:t>
            </a:r>
            <a:r>
              <a:rPr lang="en-US" sz="1000" b="1" i="1" dirty="0" smtClean="0">
                <a:latin typeface="Arial" pitchFamily="-110" charset="0"/>
              </a:rPr>
              <a:t>certain</a:t>
            </a:r>
            <a:r>
              <a:rPr lang="en-US" sz="1000" b="1" i="1" baseline="0" dirty="0" smtClean="0">
                <a:latin typeface="Arial" pitchFamily="-110" charset="0"/>
              </a:rPr>
              <a:t> </a:t>
            </a:r>
            <a:r>
              <a:rPr lang="en-US" sz="1000" b="1" i="1" dirty="0" smtClean="0">
                <a:latin typeface="Arial" pitchFamily="-110" charset="0"/>
              </a:rPr>
              <a:t>vessel </a:t>
            </a:r>
            <a:r>
              <a:rPr lang="en-US" sz="1000" b="1" i="1" dirty="0" smtClean="0">
                <a:latin typeface="Arial" pitchFamily="-110" charset="0"/>
              </a:rPr>
              <a:t>operators </a:t>
            </a:r>
            <a:r>
              <a:rPr lang="en-US" sz="1000" b="1" i="1" dirty="0">
                <a:latin typeface="Arial" pitchFamily="-110" charset="0"/>
              </a:rPr>
              <a:t>to successfully complete </a:t>
            </a:r>
            <a:r>
              <a:rPr lang="en-US" sz="1000" b="1" i="1" dirty="0" smtClean="0">
                <a:latin typeface="Arial" pitchFamily="-110" charset="0"/>
              </a:rPr>
              <a:t>a NASBLA approved </a:t>
            </a:r>
            <a:r>
              <a:rPr lang="en-US" sz="1000" b="1" i="1" dirty="0">
                <a:latin typeface="Arial" pitchFamily="-110" charset="0"/>
              </a:rPr>
              <a:t>basic boating </a:t>
            </a:r>
            <a:r>
              <a:rPr lang="en-US" sz="1000" b="1" i="1" dirty="0" smtClean="0">
                <a:latin typeface="Arial" pitchFamily="-110" charset="0"/>
              </a:rPr>
              <a:t>knowledge course, </a:t>
            </a:r>
            <a:r>
              <a:rPr lang="en-US" sz="1000" b="1" i="1" dirty="0">
                <a:latin typeface="Arial" pitchFamily="-110" charset="0"/>
              </a:rPr>
              <a:t>such as </a:t>
            </a:r>
            <a:r>
              <a:rPr lang="en-US" sz="1000" b="1" i="1" dirty="0" smtClean="0">
                <a:latin typeface="Arial" pitchFamily="-110" charset="0"/>
              </a:rPr>
              <a:t>ABC3, before operating </a:t>
            </a:r>
            <a:r>
              <a:rPr lang="en-US" sz="1000" b="1" i="1" dirty="0">
                <a:latin typeface="Arial" pitchFamily="-110" charset="0"/>
              </a:rPr>
              <a:t>any </a:t>
            </a:r>
            <a:r>
              <a:rPr lang="en-US" sz="1000" b="1" i="1" dirty="0" smtClean="0">
                <a:latin typeface="Arial" pitchFamily="-110" charset="0"/>
              </a:rPr>
              <a:t>vessel.  Completion is validated by carrying the Massachusetts Boater Operator Certificate (BOC)</a:t>
            </a:r>
            <a:endParaRPr lang="en-US" sz="1000" b="1" i="1" dirty="0">
              <a:latin typeface="Arial" pitchFamily="-110" charset="0"/>
            </a:endParaRPr>
          </a:p>
          <a:p>
            <a:pPr>
              <a:lnSpc>
                <a:spcPct val="90000"/>
              </a:lnSpc>
            </a:pPr>
            <a:endParaRPr lang="en-US" sz="1000" b="1" i="1" dirty="0">
              <a:latin typeface="Arial" pitchFamily="-110" charset="0"/>
            </a:endParaRPr>
          </a:p>
          <a:p>
            <a:pPr>
              <a:lnSpc>
                <a:spcPct val="90000"/>
              </a:lnSpc>
            </a:pPr>
            <a:r>
              <a:rPr lang="en-US" sz="1000" b="1" i="1" dirty="0">
                <a:latin typeface="Arial" pitchFamily="-110" charset="0"/>
              </a:rPr>
              <a:t>Owner/operators of documented vessels (not personal watercraft) may use </a:t>
            </a:r>
            <a:r>
              <a:rPr lang="en-US" sz="1000" b="1" i="1" dirty="0" smtClean="0">
                <a:latin typeface="Arial" pitchFamily="-110" charset="0"/>
              </a:rPr>
              <a:t>Massachusetts waters </a:t>
            </a:r>
            <a:r>
              <a:rPr lang="en-US" sz="1000" b="1" i="1" dirty="0">
                <a:latin typeface="Arial" pitchFamily="-110" charset="0"/>
              </a:rPr>
              <a:t>for no more than 60 </a:t>
            </a:r>
            <a:r>
              <a:rPr lang="en-US" sz="1000" b="1" i="1" dirty="0" smtClean="0">
                <a:latin typeface="Arial" pitchFamily="-110" charset="0"/>
              </a:rPr>
              <a:t>days without </a:t>
            </a:r>
            <a:r>
              <a:rPr lang="en-US" sz="1000" b="1" i="1" dirty="0">
                <a:latin typeface="Arial" pitchFamily="-110" charset="0"/>
              </a:rPr>
              <a:t>registering the subject vessel in the </a:t>
            </a:r>
            <a:r>
              <a:rPr lang="en-US" sz="1000" b="1" i="1" dirty="0" smtClean="0">
                <a:latin typeface="Arial" pitchFamily="-110" charset="0"/>
              </a:rPr>
              <a:t>state.  These items </a:t>
            </a:r>
            <a:r>
              <a:rPr lang="en-US" sz="1000" b="1" i="1" dirty="0">
                <a:latin typeface="Arial" pitchFamily="-110" charset="0"/>
              </a:rPr>
              <a:t>will be discussed in greater </a:t>
            </a:r>
            <a:r>
              <a:rPr lang="en-US" sz="1000" b="1" i="1" dirty="0" smtClean="0">
                <a:latin typeface="Arial" pitchFamily="-110" charset="0"/>
              </a:rPr>
              <a:t>detail.</a:t>
            </a:r>
            <a:endParaRPr lang="en-US" sz="1000" b="1" i="1" dirty="0">
              <a:latin typeface="Arial" pitchFamily="-110" charset="0"/>
            </a:endParaRPr>
          </a:p>
          <a:p>
            <a:pPr>
              <a:lnSpc>
                <a:spcPct val="90000"/>
              </a:lnSpc>
            </a:pPr>
            <a:endParaRPr lang="en-US" sz="1000" b="1" i="1" dirty="0">
              <a:latin typeface="Arial" pitchFamily="-110" charset="0"/>
            </a:endParaRPr>
          </a:p>
          <a:p>
            <a:pPr>
              <a:lnSpc>
                <a:spcPct val="90000"/>
              </a:lnSpc>
            </a:pPr>
            <a:r>
              <a:rPr lang="en-US" sz="1000" b="1" i="1" dirty="0" smtClean="0">
                <a:latin typeface="Arial" pitchFamily="-110" charset="0"/>
              </a:rPr>
              <a:t>A boat operator must be at least 12 years of age, and Personal </a:t>
            </a:r>
            <a:r>
              <a:rPr lang="en-US" sz="1000" b="1" i="1" dirty="0">
                <a:latin typeface="Arial" pitchFamily="-110" charset="0"/>
              </a:rPr>
              <a:t>Watercraft (PWC) operators must </a:t>
            </a:r>
            <a:r>
              <a:rPr lang="en-US" sz="1000" b="1" i="1" dirty="0" smtClean="0">
                <a:latin typeface="Arial" pitchFamily="-110" charset="0"/>
              </a:rPr>
              <a:t>be at least 16 years of age.</a:t>
            </a:r>
            <a:endParaRPr lang="en-US" sz="1000" b="1" i="1" dirty="0">
              <a:latin typeface="Arial" pitchFamily="-110" charset="0"/>
            </a:endParaRPr>
          </a:p>
          <a:p>
            <a:pPr>
              <a:lnSpc>
                <a:spcPct val="90000"/>
              </a:lnSpc>
            </a:pPr>
            <a:endParaRPr lang="en-US" sz="1000" b="1" i="1" dirty="0">
              <a:latin typeface="Arial" pitchFamily="-110" charset="0"/>
            </a:endParaRPr>
          </a:p>
        </p:txBody>
      </p:sp>
    </p:spTree>
    <p:extLst>
      <p:ext uri="{BB962C8B-B14F-4D97-AF65-F5344CB8AC3E}">
        <p14:creationId xmlns:p14="http://schemas.microsoft.com/office/powerpoint/2010/main" val="385045426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latin typeface="Arial" charset="0"/>
                <a:ea typeface="ＭＳ Ｐゴシック" pitchFamily="-110" charset="-128"/>
                <a:cs typeface="ＭＳ Ｐゴシック" pitchFamily="-110" charset="-128"/>
              </a:rPr>
              <a:t>Reporting Boating Accidents</a:t>
            </a:r>
          </a:p>
          <a:p>
            <a:endParaRPr lang="en-US" sz="1200" b="1" kern="1200" dirty="0" smtClean="0">
              <a:solidFill>
                <a:schemeClr val="tx1"/>
              </a:solidFill>
              <a:latin typeface="Arial" charset="0"/>
              <a:ea typeface="ＭＳ Ｐゴシック" pitchFamily="-110" charset="-128"/>
            </a:endParaRPr>
          </a:p>
          <a:p>
            <a:r>
              <a:rPr lang="en-US" dirty="0" smtClean="0"/>
              <a:t>Accident Reporting: The operator of any motorboat involved in an accident which results in personal injury, death, or property damage (over $500) shall immediately notify the MA Environmental Police and file the appropriate accident report within the required time frame. (2 days-fatality; 5 days - all other accidents)</a:t>
            </a:r>
            <a:endParaRPr lang="en-US" b="1" dirty="0" smtClean="0"/>
          </a:p>
        </p:txBody>
      </p:sp>
      <p:sp>
        <p:nvSpPr>
          <p:cNvPr id="4" name="Slide Number Placeholder 3"/>
          <p:cNvSpPr>
            <a:spLocks noGrp="1"/>
          </p:cNvSpPr>
          <p:nvPr>
            <p:ph type="sldNum" sz="quarter" idx="10"/>
          </p:nvPr>
        </p:nvSpPr>
        <p:spPr/>
        <p:txBody>
          <a:bodyPr/>
          <a:lstStyle/>
          <a:p>
            <a:pPr>
              <a:defRPr/>
            </a:pPr>
            <a:fld id="{2CA6A6BB-5612-1D4F-8766-DD398BCECF2A}" type="slidenum">
              <a:rPr lang="en-US" smtClean="0"/>
              <a:pPr>
                <a:defRPr/>
              </a:pPr>
              <a:t>10</a:t>
            </a:fld>
            <a:endParaRPr lang="en-US" dirty="0"/>
          </a:p>
        </p:txBody>
      </p:sp>
    </p:spTree>
    <p:extLst>
      <p:ext uri="{BB962C8B-B14F-4D97-AF65-F5344CB8AC3E}">
        <p14:creationId xmlns:p14="http://schemas.microsoft.com/office/powerpoint/2010/main" val="401612206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Prohibited Operation--The following types of operation are extremely unsafe and are prohibited:</a:t>
            </a:r>
          </a:p>
          <a:p>
            <a:r>
              <a:rPr lang="en-US" dirty="0" smtClean="0"/>
              <a:t>Operating any vessel under the influence of alcohol or drugs. A blood alcohol concentration of .08 BAC is the current standard of intoxication in Massachusetts. Penalties have increased substantially and may include the loss of a motor vehicle driver's license.</a:t>
            </a:r>
          </a:p>
          <a:p>
            <a:r>
              <a:rPr lang="en-US" dirty="0" smtClean="0"/>
              <a:t>Operating a motorboat within 150 feet of a swimming area, whether public or private.</a:t>
            </a:r>
          </a:p>
          <a:p>
            <a:r>
              <a:rPr lang="en-US" dirty="0" smtClean="0"/>
              <a:t>Operating at an excessive speed considering weather conditions, boat traffic, and other hazards.</a:t>
            </a:r>
            <a:br>
              <a:rPr lang="en-US" dirty="0" smtClean="0"/>
            </a:br>
            <a:r>
              <a:rPr lang="en-US" dirty="0" smtClean="0"/>
              <a:t>For inland waters, operating at a speed greater than 45 mph is considered negligent operation.</a:t>
            </a:r>
          </a:p>
          <a:p>
            <a:r>
              <a:rPr lang="en-US" dirty="0" smtClean="0"/>
              <a:t>Operating a motorboat without properly working lights.</a:t>
            </a:r>
          </a:p>
          <a:p>
            <a:r>
              <a:rPr lang="en-US" dirty="0" smtClean="0"/>
              <a:t>Operating a motorboat during the nighttime while towing water skiers, tubers, etc.</a:t>
            </a:r>
          </a:p>
          <a:p>
            <a:r>
              <a:rPr lang="en-US" dirty="0" smtClean="0"/>
              <a:t>Operating at greater than headway speed (6 mph or less) within 150 feet of a swimmer, water skier, mooring area, marina, boat launch, or when the operator's vision is obscured in any way.</a:t>
            </a:r>
          </a:p>
          <a:p>
            <a:r>
              <a:rPr lang="en-US" dirty="0" smtClean="0"/>
              <a:t>Operating in an overloaded condition (carrying total weight that exceeds capacity plate recommendations or is excessive considering water conditions)</a:t>
            </a:r>
          </a:p>
          <a:p>
            <a:r>
              <a:rPr lang="en-US" dirty="0" smtClean="0"/>
              <a:t>Operating with passengers on the bow, gunwales, or any other place where there may be a chance of falling overboard</a:t>
            </a:r>
          </a:p>
          <a:p>
            <a:endParaRPr lang="en-US" dirty="0"/>
          </a:p>
        </p:txBody>
      </p:sp>
      <p:sp>
        <p:nvSpPr>
          <p:cNvPr id="4" name="Slide Number Placeholder 3"/>
          <p:cNvSpPr>
            <a:spLocks noGrp="1"/>
          </p:cNvSpPr>
          <p:nvPr>
            <p:ph type="sldNum" sz="quarter" idx="10"/>
          </p:nvPr>
        </p:nvSpPr>
        <p:spPr/>
        <p:txBody>
          <a:bodyPr/>
          <a:lstStyle/>
          <a:p>
            <a:pPr>
              <a:defRPr/>
            </a:pPr>
            <a:fld id="{2CA6A6BB-5612-1D4F-8766-DD398BCECF2A}" type="slidenum">
              <a:rPr lang="en-US" smtClean="0"/>
              <a:pPr>
                <a:defRPr/>
              </a:pPr>
              <a:t>11</a:t>
            </a:fld>
            <a:endParaRPr lang="en-US" dirty="0"/>
          </a:p>
        </p:txBody>
      </p:sp>
    </p:spTree>
    <p:extLst>
      <p:ext uri="{BB962C8B-B14F-4D97-AF65-F5344CB8AC3E}">
        <p14:creationId xmlns:p14="http://schemas.microsoft.com/office/powerpoint/2010/main" val="129341884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200" kern="1200" dirty="0" smtClean="0">
                <a:solidFill>
                  <a:schemeClr val="tx1"/>
                </a:solidFill>
                <a:effectLst/>
                <a:latin typeface="Arial" charset="0"/>
                <a:ea typeface="ＭＳ Ｐゴシック" pitchFamily="-110" charset="-128"/>
                <a:cs typeface="ＭＳ Ｐゴシック" pitchFamily="-110" charset="-128"/>
              </a:rPr>
              <a:t>In Connecticut, divers and underwater swimmers must display the “Diver-Down” flag.  No person shall operate a vessel or allow a person on skis to pass within 100 feet of this flag. If the flag is on a float or tube, it may accommodate up to four divers. If the flag is being flown from a boat, it is limited to the legal capacity of the boat.</a:t>
            </a:r>
          </a:p>
          <a:p>
            <a:endParaRPr lang="en-US" dirty="0"/>
          </a:p>
        </p:txBody>
      </p:sp>
      <p:sp>
        <p:nvSpPr>
          <p:cNvPr id="4" name="Slide Number Placeholder 3"/>
          <p:cNvSpPr>
            <a:spLocks noGrp="1"/>
          </p:cNvSpPr>
          <p:nvPr>
            <p:ph type="sldNum" sz="quarter" idx="10"/>
          </p:nvPr>
        </p:nvSpPr>
        <p:spPr/>
        <p:txBody>
          <a:bodyPr/>
          <a:lstStyle/>
          <a:p>
            <a:pPr>
              <a:defRPr/>
            </a:pPr>
            <a:fld id="{2CA6A6BB-5612-1D4F-8766-DD398BCECF2A}" type="slidenum">
              <a:rPr lang="en-US" smtClean="0"/>
              <a:pPr>
                <a:defRPr/>
              </a:pPr>
              <a:t>12</a:t>
            </a:fld>
            <a:endParaRPr lang="en-US" dirty="0"/>
          </a:p>
        </p:txBody>
      </p:sp>
    </p:spTree>
    <p:extLst>
      <p:ext uri="{BB962C8B-B14F-4D97-AF65-F5344CB8AC3E}">
        <p14:creationId xmlns:p14="http://schemas.microsoft.com/office/powerpoint/2010/main" val="408836236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Slide Image Placeholder 1"/>
          <p:cNvSpPr>
            <a:spLocks noGrp="1" noRot="1" noChangeAspect="1" noTextEdit="1"/>
          </p:cNvSpPr>
          <p:nvPr>
            <p:ph type="sldImg"/>
          </p:nvPr>
        </p:nvSpPr>
        <p:spPr>
          <a:ln/>
        </p:spPr>
      </p:sp>
      <p:sp>
        <p:nvSpPr>
          <p:cNvPr id="97283" name="Notes Placeholder 2"/>
          <p:cNvSpPr>
            <a:spLocks noGrp="1"/>
          </p:cNvSpPr>
          <p:nvPr>
            <p:ph type="body" idx="1"/>
          </p:nvPr>
        </p:nvSpPr>
        <p:spPr>
          <a:noFill/>
          <a:ln w="9525"/>
        </p:spPr>
        <p:txBody>
          <a:bodyPr/>
          <a:lstStyle/>
          <a:p>
            <a:r>
              <a:rPr lang="en-US" sz="1200" kern="1200" dirty="0" smtClean="0">
                <a:solidFill>
                  <a:schemeClr val="tx1"/>
                </a:solidFill>
                <a:effectLst/>
                <a:latin typeface="Arial" charset="0"/>
                <a:ea typeface="ＭＳ Ｐゴシック" pitchFamily="-110" charset="-128"/>
                <a:cs typeface="ＭＳ Ｐゴシック" pitchFamily="-110" charset="-128"/>
              </a:rPr>
              <a:t>No person may operate a boat when under the influence of alcohol or drugs. An operator must be free from physical and mental disabilities that might interfere with the control of the boat. Water-skiing under the influence is also illegal.</a:t>
            </a:r>
          </a:p>
          <a:p>
            <a:r>
              <a:rPr lang="en-US" sz="1200" kern="1200" dirty="0" smtClean="0">
                <a:solidFill>
                  <a:schemeClr val="tx1"/>
                </a:solidFill>
                <a:effectLst/>
                <a:latin typeface="Arial" charset="0"/>
                <a:ea typeface="ＭＳ Ｐゴシック" pitchFamily="-110" charset="-128"/>
                <a:cs typeface="ＭＳ Ｐゴシック" pitchFamily="-110" charset="-128"/>
              </a:rPr>
              <a:t> </a:t>
            </a:r>
          </a:p>
          <a:p>
            <a:r>
              <a:rPr lang="en-US" sz="1200" kern="1200" dirty="0" smtClean="0">
                <a:solidFill>
                  <a:schemeClr val="tx1"/>
                </a:solidFill>
                <a:effectLst/>
                <a:latin typeface="Arial" charset="0"/>
                <a:ea typeface="ＭＳ Ｐゴシック" pitchFamily="-110" charset="-128"/>
                <a:cs typeface="ＭＳ Ｐゴシック" pitchFamily="-110" charset="-128"/>
              </a:rPr>
              <a:t>A person shall be considered under the influence of intoxicating liquor if the ratio of alcohol in the blood is .08 per cent or more. If you are under the age of 21 the limit is .02 per cent.</a:t>
            </a:r>
          </a:p>
          <a:p>
            <a:endParaRPr lang="en-US" dirty="0">
              <a:latin typeface="Arial" pitchFamily="-110" charset="0"/>
            </a:endParaRPr>
          </a:p>
        </p:txBody>
      </p:sp>
      <p:sp>
        <p:nvSpPr>
          <p:cNvPr id="97284" name="Slide Number Placeholder 3"/>
          <p:cNvSpPr>
            <a:spLocks noGrp="1"/>
          </p:cNvSpPr>
          <p:nvPr>
            <p:ph type="sldNum" sz="quarter" idx="5"/>
          </p:nvPr>
        </p:nvSpPr>
        <p:spPr>
          <a:noFill/>
        </p:spPr>
        <p:txBody>
          <a:bodyPr/>
          <a:lstStyle/>
          <a:p>
            <a:fld id="{3D4C14CF-B4CB-8540-80AD-3849BCC6F67B}" type="slidenum">
              <a:rPr lang="en-US">
                <a:latin typeface="Comic Sans MS" pitchFamily="-110" charset="0"/>
              </a:rPr>
              <a:pPr/>
              <a:t>13</a:t>
            </a:fld>
            <a:endParaRPr lang="en-US" dirty="0">
              <a:latin typeface="Comic Sans MS" pitchFamily="-110" charset="0"/>
            </a:endParaRPr>
          </a:p>
        </p:txBody>
      </p:sp>
    </p:spTree>
    <p:extLst>
      <p:ext uri="{BB962C8B-B14F-4D97-AF65-F5344CB8AC3E}">
        <p14:creationId xmlns:p14="http://schemas.microsoft.com/office/powerpoint/2010/main" val="310493719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1031"/>
          <p:cNvSpPr>
            <a:spLocks noGrp="1" noChangeArrowheads="1"/>
          </p:cNvSpPr>
          <p:nvPr>
            <p:ph type="sldNum" sz="quarter" idx="5"/>
          </p:nvPr>
        </p:nvSpPr>
        <p:spPr>
          <a:noFill/>
        </p:spPr>
        <p:txBody>
          <a:bodyPr/>
          <a:lstStyle/>
          <a:p>
            <a:fld id="{C7451257-7D06-0741-9EEB-04919F4136EC}" type="slidenum">
              <a:rPr lang="en-US"/>
              <a:pPr/>
              <a:t>14</a:t>
            </a:fld>
            <a:endParaRPr lang="en-US" dirty="0"/>
          </a:p>
        </p:txBody>
      </p:sp>
      <p:sp>
        <p:nvSpPr>
          <p:cNvPr id="117763" name="Rectangle 2"/>
          <p:cNvSpPr>
            <a:spLocks noGrp="1" noRot="1" noChangeAspect="1" noChangeArrowheads="1" noTextEdit="1"/>
          </p:cNvSpPr>
          <p:nvPr>
            <p:ph type="sldImg"/>
          </p:nvPr>
        </p:nvSpPr>
        <p:spPr>
          <a:ln/>
        </p:spPr>
      </p:sp>
      <p:sp>
        <p:nvSpPr>
          <p:cNvPr id="117764" name="Rectangle 3"/>
          <p:cNvSpPr>
            <a:spLocks noGrp="1" noChangeArrowheads="1"/>
          </p:cNvSpPr>
          <p:nvPr>
            <p:ph type="body" idx="1"/>
          </p:nvPr>
        </p:nvSpPr>
        <p:spPr>
          <a:noFill/>
          <a:ln/>
        </p:spPr>
        <p:txBody>
          <a:bodyPr/>
          <a:lstStyle/>
          <a:p>
            <a:pPr algn="ctr"/>
            <a:r>
              <a:rPr lang="en-US" dirty="0">
                <a:latin typeface="Arial" pitchFamily="-108" charset="0"/>
              </a:rPr>
              <a:t>Aquatic </a:t>
            </a:r>
            <a:r>
              <a:rPr lang="en-US" dirty="0" smtClean="0">
                <a:latin typeface="Arial" pitchFamily="-108" charset="0"/>
              </a:rPr>
              <a:t>Nuisances</a:t>
            </a:r>
          </a:p>
          <a:p>
            <a:pPr algn="ctr"/>
            <a:r>
              <a:rPr lang="en-US" dirty="0" smtClean="0">
                <a:latin typeface="Arial" pitchFamily="-108" charset="0"/>
              </a:rPr>
              <a:t>Review discussion in ABC3 Section 8 on Aquatic Invasive Species.  Stay</a:t>
            </a:r>
            <a:r>
              <a:rPr lang="en-US" baseline="0" dirty="0" smtClean="0">
                <a:latin typeface="Arial" pitchFamily="-108" charset="0"/>
              </a:rPr>
              <a:t> abreast of discussion on the nuisances, and report sightings of snake fish to </a:t>
            </a:r>
            <a:r>
              <a:rPr lang="en-US" dirty="0" smtClean="0">
                <a:latin typeface="Arial" pitchFamily="-108" charset="0"/>
              </a:rPr>
              <a:t> the Lakes and Ponds</a:t>
            </a:r>
            <a:r>
              <a:rPr lang="en-US" baseline="0" dirty="0" smtClean="0">
                <a:latin typeface="Arial" pitchFamily="-108" charset="0"/>
              </a:rPr>
              <a:t> program.</a:t>
            </a:r>
            <a:r>
              <a:rPr lang="en-US" dirty="0" smtClean="0">
                <a:latin typeface="Arial" pitchFamily="-108" charset="0"/>
              </a:rPr>
              <a:t> </a:t>
            </a:r>
            <a:endParaRPr lang="en-US" dirty="0">
              <a:latin typeface="Arial" pitchFamily="-108" charset="0"/>
            </a:endParaRPr>
          </a:p>
          <a:p>
            <a:pPr algn="ctr"/>
            <a:endParaRPr lang="en-US" dirty="0">
              <a:latin typeface="Arial" pitchFamily="-108" charset="0"/>
            </a:endParaRPr>
          </a:p>
          <a:p>
            <a:r>
              <a:rPr lang="en-US" dirty="0">
                <a:latin typeface="Arial" pitchFamily="-108" charset="0"/>
              </a:rPr>
              <a:t>Boaters have a responsibility to help prevent the spread of aquatic nuisances, such as Zebra Mussels. We must make sure we clean our boats to keep from unknowingly transporting mussels from one area to another.</a:t>
            </a:r>
          </a:p>
          <a:p>
            <a:endParaRPr lang="en-US" dirty="0">
              <a:latin typeface="Arial" pitchFamily="-108" charset="0"/>
            </a:endParaRPr>
          </a:p>
          <a:p>
            <a:r>
              <a:rPr lang="en-US" dirty="0">
                <a:latin typeface="Arial" pitchFamily="-108" charset="0"/>
              </a:rPr>
              <a:t>Proper hull maintenance and engine flush will reduce the chances of the spread of these and other nuisances.</a:t>
            </a:r>
          </a:p>
        </p:txBody>
      </p:sp>
    </p:spTree>
    <p:extLst>
      <p:ext uri="{BB962C8B-B14F-4D97-AF65-F5344CB8AC3E}">
        <p14:creationId xmlns:p14="http://schemas.microsoft.com/office/powerpoint/2010/main" val="123452731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1031"/>
          <p:cNvSpPr>
            <a:spLocks noGrp="1" noChangeArrowheads="1"/>
          </p:cNvSpPr>
          <p:nvPr>
            <p:ph type="sldNum" sz="quarter" idx="5"/>
          </p:nvPr>
        </p:nvSpPr>
        <p:spPr>
          <a:noFill/>
        </p:spPr>
        <p:txBody>
          <a:bodyPr/>
          <a:lstStyle/>
          <a:p>
            <a:fld id="{36B19570-E2D8-264B-B5B0-F44FF7924387}" type="slidenum">
              <a:rPr lang="en-US"/>
              <a:pPr/>
              <a:t>15</a:t>
            </a:fld>
            <a:endParaRPr lang="en-US" dirty="0"/>
          </a:p>
        </p:txBody>
      </p:sp>
      <p:sp>
        <p:nvSpPr>
          <p:cNvPr id="119811" name="Rectangle 2"/>
          <p:cNvSpPr>
            <a:spLocks noGrp="1" noRot="1" noChangeAspect="1" noChangeArrowheads="1" noTextEdit="1"/>
          </p:cNvSpPr>
          <p:nvPr>
            <p:ph type="sldImg"/>
          </p:nvPr>
        </p:nvSpPr>
        <p:spPr>
          <a:ln/>
        </p:spPr>
      </p:sp>
      <p:sp>
        <p:nvSpPr>
          <p:cNvPr id="119812" name="Rectangle 3"/>
          <p:cNvSpPr>
            <a:spLocks noGrp="1" noChangeArrowheads="1"/>
          </p:cNvSpPr>
          <p:nvPr>
            <p:ph type="body" idx="1"/>
          </p:nvPr>
        </p:nvSpPr>
        <p:spPr>
          <a:noFill/>
          <a:ln/>
        </p:spPr>
        <p:txBody>
          <a:bodyPr/>
          <a:lstStyle/>
          <a:p>
            <a:pPr marL="228600" indent="-228600" algn="ctr"/>
            <a:r>
              <a:rPr lang="en-US" dirty="0">
                <a:latin typeface="Arial" pitchFamily="-108" charset="0"/>
              </a:rPr>
              <a:t>Aquatic Nuisances, continued</a:t>
            </a:r>
          </a:p>
          <a:p>
            <a:pPr marL="228600" indent="-228600"/>
            <a:endParaRPr lang="en-US" dirty="0">
              <a:latin typeface="Arial" pitchFamily="-108" charset="0"/>
            </a:endParaRPr>
          </a:p>
          <a:p>
            <a:pPr marL="228600" indent="-228600"/>
            <a:r>
              <a:rPr lang="en-US" dirty="0">
                <a:latin typeface="Arial" pitchFamily="-108" charset="0"/>
              </a:rPr>
              <a:t>Proper preventative actions include:</a:t>
            </a:r>
          </a:p>
          <a:p>
            <a:pPr marL="228600" indent="-228600"/>
            <a:endParaRPr lang="en-US" dirty="0">
              <a:latin typeface="Arial" pitchFamily="-108" charset="0"/>
            </a:endParaRPr>
          </a:p>
          <a:p>
            <a:pPr marL="228600" indent="-228600">
              <a:buFontTx/>
              <a:buAutoNum type="arabicPeriod"/>
            </a:pPr>
            <a:r>
              <a:rPr lang="en-US" dirty="0">
                <a:latin typeface="Arial" pitchFamily="-108" charset="0"/>
              </a:rPr>
              <a:t>Pumping fresh water through your engine(s).</a:t>
            </a:r>
          </a:p>
          <a:p>
            <a:pPr marL="228600" indent="-228600">
              <a:buFontTx/>
              <a:buAutoNum type="arabicPeriod"/>
            </a:pPr>
            <a:r>
              <a:rPr lang="en-US" dirty="0">
                <a:latin typeface="Arial" pitchFamily="-108" charset="0"/>
              </a:rPr>
              <a:t>Drain all live wells, bait buckets, bilge and any other wells in your boat.</a:t>
            </a:r>
          </a:p>
          <a:p>
            <a:pPr marL="228600" indent="-228600">
              <a:buFontTx/>
              <a:buAutoNum type="arabicPeriod"/>
            </a:pPr>
            <a:r>
              <a:rPr lang="en-US" dirty="0">
                <a:latin typeface="Arial" pitchFamily="-108" charset="0"/>
              </a:rPr>
              <a:t>Remove as much water from your boat as possible by removing the drain plug and allowing water to drain.</a:t>
            </a:r>
          </a:p>
          <a:p>
            <a:pPr marL="228600" indent="-228600">
              <a:buFontTx/>
              <a:buAutoNum type="arabicPeriod"/>
            </a:pPr>
            <a:r>
              <a:rPr lang="en-US" dirty="0">
                <a:latin typeface="Arial" pitchFamily="-108" charset="0"/>
              </a:rPr>
              <a:t>After removing all the water you can from your boat, PWC, canoe or kayak let the equipment dry for at least five days.</a:t>
            </a:r>
          </a:p>
        </p:txBody>
      </p:sp>
    </p:spTree>
    <p:extLst>
      <p:ext uri="{BB962C8B-B14F-4D97-AF65-F5344CB8AC3E}">
        <p14:creationId xmlns:p14="http://schemas.microsoft.com/office/powerpoint/2010/main" val="398047074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1031"/>
          <p:cNvSpPr>
            <a:spLocks noGrp="1" noChangeArrowheads="1"/>
          </p:cNvSpPr>
          <p:nvPr>
            <p:ph type="sldNum" sz="quarter" idx="5"/>
          </p:nvPr>
        </p:nvSpPr>
        <p:spPr>
          <a:noFill/>
        </p:spPr>
        <p:txBody>
          <a:bodyPr/>
          <a:lstStyle/>
          <a:p>
            <a:fld id="{D56513DE-E6B9-8944-BFB0-4612C16E6C8F}" type="slidenum">
              <a:rPr lang="en-US">
                <a:latin typeface="Comic Sans MS" pitchFamily="-110" charset="0"/>
              </a:rPr>
              <a:pPr/>
              <a:t>16</a:t>
            </a:fld>
            <a:endParaRPr lang="en-US" dirty="0">
              <a:latin typeface="Comic Sans MS" pitchFamily="-110" charset="0"/>
            </a:endParaRPr>
          </a:p>
        </p:txBody>
      </p:sp>
      <p:sp>
        <p:nvSpPr>
          <p:cNvPr id="118787" name="Rectangle 2"/>
          <p:cNvSpPr>
            <a:spLocks noGrp="1" noRot="1" noChangeAspect="1" noChangeArrowheads="1" noTextEdit="1"/>
          </p:cNvSpPr>
          <p:nvPr>
            <p:ph type="sldImg"/>
          </p:nvPr>
        </p:nvSpPr>
        <p:spPr>
          <a:ln/>
        </p:spPr>
      </p:sp>
      <p:sp>
        <p:nvSpPr>
          <p:cNvPr id="118788" name="Rectangle 3"/>
          <p:cNvSpPr>
            <a:spLocks noGrp="1" noChangeArrowheads="1"/>
          </p:cNvSpPr>
          <p:nvPr>
            <p:ph type="body" idx="1"/>
          </p:nvPr>
        </p:nvSpPr>
        <p:spPr>
          <a:noFill/>
          <a:ln w="9525"/>
        </p:spPr>
        <p:txBody>
          <a:bodyPr/>
          <a:lstStyle/>
          <a:p>
            <a:pPr algn="ctr" eaLnBrk="1" hangingPunct="1"/>
            <a:r>
              <a:rPr lang="en-US" b="1" dirty="0">
                <a:latin typeface="Arial" pitchFamily="-110" charset="0"/>
              </a:rPr>
              <a:t>End of Chapter 2</a:t>
            </a:r>
          </a:p>
        </p:txBody>
      </p:sp>
    </p:spTree>
    <p:extLst>
      <p:ext uri="{BB962C8B-B14F-4D97-AF65-F5344CB8AC3E}">
        <p14:creationId xmlns:p14="http://schemas.microsoft.com/office/powerpoint/2010/main" val="10938206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Rot="1" noChangeAspect="1" noChangeArrowheads="1" noTextEdit="1"/>
          </p:cNvSpPr>
          <p:nvPr>
            <p:ph type="sldImg"/>
          </p:nvPr>
        </p:nvSpPr>
        <p:spPr>
          <a:ln/>
        </p:spPr>
      </p:sp>
      <p:sp>
        <p:nvSpPr>
          <p:cNvPr id="59395" name="Rectangle 3"/>
          <p:cNvSpPr>
            <a:spLocks noGrp="1" noChangeArrowheads="1"/>
          </p:cNvSpPr>
          <p:nvPr>
            <p:ph type="body" idx="1"/>
          </p:nvPr>
        </p:nvSpPr>
        <p:spPr>
          <a:noFill/>
          <a:ln w="9525"/>
        </p:spPr>
        <p:txBody>
          <a:bodyPr/>
          <a:lstStyle/>
          <a:p>
            <a:endParaRPr lang="en-US" sz="1200" dirty="0" smtClean="0">
              <a:effectLst/>
              <a:latin typeface="Times New Roman" panose="02020603050405020304" pitchFamily="18" charset="0"/>
              <a:ea typeface="Times New Roman" panose="02020603050405020304" pitchFamily="18" charset="0"/>
            </a:endParaRPr>
          </a:p>
          <a:p>
            <a:r>
              <a:rPr lang="en-US" dirty="0" smtClean="0"/>
              <a:t>Minimum Age Restrictions: </a:t>
            </a:r>
          </a:p>
          <a:p>
            <a:r>
              <a:rPr lang="en-US" dirty="0" smtClean="0"/>
              <a:t>No person under 12 years of age may operate a motorboat, unless accompanied on-board and directly supervised by a competent person 18 years of age or older. Personal watercraft (PWC) users must still be at least 16 years of age in order to operate, with no exceptions.</a:t>
            </a:r>
          </a:p>
          <a:p>
            <a:endParaRPr lang="en-US" dirty="0" smtClean="0"/>
          </a:p>
          <a:p>
            <a:r>
              <a:rPr lang="en-US" dirty="0" smtClean="0"/>
              <a:t>Safety Education Certification: </a:t>
            </a:r>
          </a:p>
          <a:p>
            <a:r>
              <a:rPr lang="en-US" dirty="0" smtClean="0"/>
              <a:t>Youth who are between 12 and 15 years of age must complete an approved basic boating course in order to operate a motorboat without adult supervision. Upon successful completion of such a course, students are issued a state “</a:t>
            </a:r>
            <a:r>
              <a:rPr lang="en-US" b="1" dirty="0" smtClean="0"/>
              <a:t>Boating Safety Certificate</a:t>
            </a:r>
            <a:r>
              <a:rPr lang="en-US" dirty="0" smtClean="0"/>
              <a:t>" (BSC) which must be in the possession of the certified operator when underway. Personal watercraft users who are 16 or 17 years of age must also complete such a boating course. Youth less than 16 years of age are not allowed to operate personal watercraft.</a:t>
            </a:r>
          </a:p>
          <a:p>
            <a:endParaRPr lang="en-US" sz="1200" dirty="0" smtClean="0">
              <a:effectLst/>
              <a:latin typeface="Times New Roman" panose="02020603050405020304" pitchFamily="18" charset="0"/>
            </a:endParaRPr>
          </a:p>
        </p:txBody>
      </p:sp>
    </p:spTree>
    <p:extLst>
      <p:ext uri="{BB962C8B-B14F-4D97-AF65-F5344CB8AC3E}">
        <p14:creationId xmlns:p14="http://schemas.microsoft.com/office/powerpoint/2010/main" val="28105027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Safety Equipment: </a:t>
            </a:r>
          </a:p>
          <a:p>
            <a:r>
              <a:rPr lang="en-US" dirty="0" smtClean="0"/>
              <a:t>Most of the state equipment carriage requirements are similar to federal laws. This primary list includes life preservers, fire extinguishers, signaling devices, visual distress signals, and navigation lights. </a:t>
            </a:r>
            <a:r>
              <a:rPr lang="en-US" dirty="0" smtClean="0"/>
              <a:t> A </a:t>
            </a:r>
            <a:r>
              <a:rPr lang="en-US" dirty="0" smtClean="0"/>
              <a:t>boat owner or a boat's operator is responsible to ensure that passengers on-board wear life preservers as required. Additionally, the state requires that all motorboats (with the exception of personal watercraft) be equipped with an anchor, manual bailer, and line. A paddle or an oar is required on boats less than 16 feet in length. Motorboats towing skiers must also be equipped with a boarding ladder or platform. </a:t>
            </a:r>
            <a:endParaRPr lang="en-US" dirty="0"/>
          </a:p>
        </p:txBody>
      </p:sp>
      <p:sp>
        <p:nvSpPr>
          <p:cNvPr id="4" name="Slide Number Placeholder 3"/>
          <p:cNvSpPr>
            <a:spLocks noGrp="1"/>
          </p:cNvSpPr>
          <p:nvPr>
            <p:ph type="sldNum" sz="quarter" idx="10"/>
          </p:nvPr>
        </p:nvSpPr>
        <p:spPr/>
        <p:txBody>
          <a:bodyPr/>
          <a:lstStyle/>
          <a:p>
            <a:pPr>
              <a:defRPr/>
            </a:pPr>
            <a:fld id="{2CA6A6BB-5612-1D4F-8766-DD398BCECF2A}" type="slidenum">
              <a:rPr lang="en-US" smtClean="0"/>
              <a:pPr>
                <a:defRPr/>
              </a:pPr>
              <a:t>3</a:t>
            </a:fld>
            <a:endParaRPr lang="en-US" dirty="0"/>
          </a:p>
        </p:txBody>
      </p:sp>
    </p:spTree>
    <p:extLst>
      <p:ext uri="{BB962C8B-B14F-4D97-AF65-F5344CB8AC3E}">
        <p14:creationId xmlns:p14="http://schemas.microsoft.com/office/powerpoint/2010/main" val="4253193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 In Massachusetts, life preservers are required to be worn by: (1) youth less than 12 years of age (2) personal watercraft users (3) water skiers (4) canoeists/kayakers from September 15 - May 15.</a:t>
            </a:r>
          </a:p>
          <a:p>
            <a:r>
              <a:rPr lang="en-US" sz="1200" kern="1200" baseline="0" dirty="0" smtClean="0">
                <a:solidFill>
                  <a:schemeClr val="tx1"/>
                </a:solidFill>
                <a:latin typeface="Arial" charset="0"/>
                <a:ea typeface="ＭＳ Ｐゴシック" pitchFamily="-110" charset="-128"/>
                <a:cs typeface="ＭＳ Ｐゴシック" pitchFamily="-110" charset="-128"/>
              </a:rPr>
              <a:t>Stand Up Paddle boarders (SUP) operators – recommend that the required life jacket be worn, that the operator carry a whistle, and know the Navigation Rules.</a:t>
            </a:r>
            <a:endParaRPr lang="en-US" sz="1200" kern="1200" dirty="0" smtClean="0">
              <a:solidFill>
                <a:schemeClr val="tx1"/>
              </a:solidFill>
              <a:latin typeface="Arial" charset="0"/>
              <a:ea typeface="ＭＳ Ｐゴシック" pitchFamily="-110" charset="-128"/>
              <a:cs typeface="ＭＳ Ｐゴシック" pitchFamily="-110" charset="-128"/>
            </a:endParaRPr>
          </a:p>
          <a:p>
            <a:endParaRPr lang="en-US" sz="1200" kern="1200" dirty="0" smtClean="0">
              <a:solidFill>
                <a:schemeClr val="tx1"/>
              </a:solidFill>
              <a:latin typeface="Arial" charset="0"/>
              <a:ea typeface="ＭＳ Ｐゴシック" pitchFamily="-110" charset="-128"/>
              <a:cs typeface="ＭＳ Ｐゴシック" pitchFamily="-110" charset="-128"/>
            </a:endParaRPr>
          </a:p>
          <a:p>
            <a:endParaRPr lang="en-US" dirty="0"/>
          </a:p>
        </p:txBody>
      </p:sp>
      <p:sp>
        <p:nvSpPr>
          <p:cNvPr id="4" name="Slide Number Placeholder 3"/>
          <p:cNvSpPr>
            <a:spLocks noGrp="1"/>
          </p:cNvSpPr>
          <p:nvPr>
            <p:ph type="sldNum" sz="quarter" idx="10"/>
          </p:nvPr>
        </p:nvSpPr>
        <p:spPr/>
        <p:txBody>
          <a:bodyPr/>
          <a:lstStyle/>
          <a:p>
            <a:pPr>
              <a:defRPr/>
            </a:pPr>
            <a:fld id="{2CA6A6BB-5612-1D4F-8766-DD398BCECF2A}" type="slidenum">
              <a:rPr lang="en-US" smtClean="0"/>
              <a:pPr>
                <a:defRPr/>
              </a:pPr>
              <a:t>4</a:t>
            </a:fld>
            <a:endParaRPr lang="en-US" dirty="0"/>
          </a:p>
        </p:txBody>
      </p:sp>
    </p:spTree>
    <p:extLst>
      <p:ext uri="{BB962C8B-B14F-4D97-AF65-F5344CB8AC3E}">
        <p14:creationId xmlns:p14="http://schemas.microsoft.com/office/powerpoint/2010/main" val="18937266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Rot="1" noChangeAspect="1" noChangeArrowheads="1" noTextEdit="1"/>
          </p:cNvSpPr>
          <p:nvPr>
            <p:ph type="sldImg"/>
          </p:nvPr>
        </p:nvSpPr>
        <p:spPr>
          <a:ln/>
        </p:spPr>
      </p:sp>
      <p:sp>
        <p:nvSpPr>
          <p:cNvPr id="67587" name="Rectangle 3"/>
          <p:cNvSpPr>
            <a:spLocks noGrp="1" noChangeArrowheads="1"/>
          </p:cNvSpPr>
          <p:nvPr>
            <p:ph type="body" idx="1"/>
          </p:nvPr>
        </p:nvSpPr>
        <p:spPr>
          <a:noFill/>
          <a:ln w="9525"/>
        </p:spPr>
        <p:txBody>
          <a:bodyPr/>
          <a:lstStyle/>
          <a:p>
            <a:endParaRPr lang="en-US" dirty="0">
              <a:latin typeface="Arial" pitchFamily="-110" charset="0"/>
            </a:endParaRPr>
          </a:p>
          <a:p>
            <a:r>
              <a:rPr lang="en-US" sz="1200" b="1" kern="1200" dirty="0" smtClean="0">
                <a:solidFill>
                  <a:schemeClr val="tx1"/>
                </a:solidFill>
                <a:latin typeface="Arial" charset="0"/>
                <a:ea typeface="ＭＳ Ｐゴシック" pitchFamily="-110" charset="-128"/>
                <a:cs typeface="ＭＳ Ｐゴシック" pitchFamily="-110" charset="-128"/>
              </a:rPr>
              <a:t>Boat Registration</a:t>
            </a:r>
            <a:endParaRPr lang="en-US" b="1" dirty="0" smtClean="0"/>
          </a:p>
          <a:p>
            <a:r>
              <a:rPr lang="en-US" dirty="0" smtClean="0"/>
              <a:t>Registration and numbering of all boats powered by machinery is required.</a:t>
            </a:r>
          </a:p>
          <a:p>
            <a:endParaRPr lang="en-US" sz="1200" kern="1200" dirty="0" smtClean="0">
              <a:solidFill>
                <a:schemeClr val="tx1"/>
              </a:solidFill>
              <a:latin typeface="Arial" charset="0"/>
              <a:ea typeface="ＭＳ Ｐゴシック" pitchFamily="-110" charset="-128"/>
              <a:cs typeface="ＭＳ Ｐゴシック" pitchFamily="-110" charset="-128"/>
            </a:endParaRPr>
          </a:p>
          <a:p>
            <a:r>
              <a:rPr lang="en-US" dirty="0" smtClean="0"/>
              <a:t>Personal Watercraft Operation Personal watercraft (PWC) are considered motorboats by law and must comply with all boating laws and navigation rules, including the speed and operation provisions above. Additionally, PWC users must adhere to state regulations specific to personal watercraft operation.</a:t>
            </a:r>
          </a:p>
          <a:p>
            <a:endParaRPr lang="en-US" sz="1200" kern="1200" dirty="0" smtClean="0">
              <a:solidFill>
                <a:schemeClr val="tx1"/>
              </a:solidFill>
              <a:latin typeface="Arial" charset="0"/>
              <a:ea typeface="ＭＳ Ｐゴシック" pitchFamily="-110" charset="-128"/>
              <a:cs typeface="ＭＳ Ｐゴシック" pitchFamily="-110" charset="-128"/>
            </a:endParaRPr>
          </a:p>
          <a:p>
            <a:r>
              <a:rPr lang="en-US" sz="1200" kern="1200" dirty="0" smtClean="0">
                <a:solidFill>
                  <a:schemeClr val="tx1"/>
                </a:solidFill>
                <a:latin typeface="Arial" charset="0"/>
                <a:ea typeface="ＭＳ Ｐゴシック" pitchFamily="-110" charset="-128"/>
                <a:cs typeface="ＭＳ Ｐゴシック" pitchFamily="-110" charset="-128"/>
              </a:rPr>
              <a:t>SUP</a:t>
            </a:r>
            <a:r>
              <a:rPr lang="en-US" sz="1200" kern="1200" baseline="0" dirty="0" smtClean="0">
                <a:solidFill>
                  <a:schemeClr val="tx1"/>
                </a:solidFill>
                <a:latin typeface="Arial" charset="0"/>
                <a:ea typeface="ＭＳ Ｐゴシック" pitchFamily="-110" charset="-128"/>
                <a:cs typeface="ＭＳ Ｐゴシック" pitchFamily="-110" charset="-128"/>
              </a:rPr>
              <a:t> used in coastal waters or inland lakes and rivers, beyond the limits of swimming, bathing or surfing areas, are considered vessels and thereby subject to boating safety regulations – must have a Type I, II, or III PFD aboard. </a:t>
            </a:r>
            <a:r>
              <a:rPr lang="en-US" sz="1200" b="1" kern="1200" baseline="0" dirty="0" smtClean="0">
                <a:solidFill>
                  <a:schemeClr val="tx1"/>
                </a:solidFill>
                <a:latin typeface="Arial" charset="0"/>
                <a:ea typeface="ＭＳ Ｐゴシック" pitchFamily="-110" charset="-128"/>
                <a:cs typeface="ＭＳ Ｐゴシック" pitchFamily="-110" charset="-128"/>
              </a:rPr>
              <a:t>Boating Safety </a:t>
            </a:r>
            <a:r>
              <a:rPr lang="en-US" sz="1200" b="1" kern="1200" dirty="0" smtClean="0">
                <a:solidFill>
                  <a:schemeClr val="tx1"/>
                </a:solidFill>
                <a:latin typeface="Arial" charset="0"/>
                <a:ea typeface="ＭＳ Ｐゴシック" pitchFamily="-110" charset="-128"/>
                <a:cs typeface="ＭＳ Ｐゴシック" pitchFamily="-110" charset="-128"/>
              </a:rPr>
              <a:t>Certificate (BOC) to Be On Board</a:t>
            </a:r>
          </a:p>
          <a:p>
            <a:r>
              <a:rPr lang="en-US" sz="1200" kern="1200" dirty="0" smtClean="0">
                <a:solidFill>
                  <a:schemeClr val="tx1"/>
                </a:solidFill>
                <a:latin typeface="Arial" charset="0"/>
                <a:ea typeface="ＭＳ Ｐゴシック" pitchFamily="-110" charset="-128"/>
                <a:cs typeface="ＭＳ Ｐゴシック" pitchFamily="-110" charset="-128"/>
              </a:rPr>
              <a:t>A Certificate of Number (pocket sized wallet card) must be on board and available for inspection by</a:t>
            </a:r>
            <a:r>
              <a:rPr lang="en-US" sz="1200" kern="1200" baseline="0" dirty="0" smtClean="0">
                <a:solidFill>
                  <a:schemeClr val="tx1"/>
                </a:solidFill>
                <a:latin typeface="Arial" charset="0"/>
                <a:ea typeface="ＭＳ Ｐゴシック" pitchFamily="-110" charset="-128"/>
                <a:cs typeface="ＭＳ Ｐゴシック" pitchFamily="-110" charset="-128"/>
              </a:rPr>
              <a:t> law enforcement officers whenever the boat is being operated.  The </a:t>
            </a:r>
            <a:r>
              <a:rPr lang="en-US" sz="1200" b="1" kern="1200" baseline="0" dirty="0" smtClean="0">
                <a:solidFill>
                  <a:schemeClr val="tx1"/>
                </a:solidFill>
                <a:latin typeface="Arial" charset="0"/>
                <a:ea typeface="ＭＳ Ｐゴシック" pitchFamily="-110" charset="-128"/>
                <a:cs typeface="ＭＳ Ｐゴシック" pitchFamily="-110" charset="-128"/>
              </a:rPr>
              <a:t>number must be displayed as specified in the Federal Regulations on each side of the hull.</a:t>
            </a:r>
            <a:r>
              <a:rPr lang="en-US" sz="1200" kern="1200" dirty="0" smtClean="0">
                <a:solidFill>
                  <a:schemeClr val="tx1"/>
                </a:solidFill>
                <a:latin typeface="Arial" charset="0"/>
                <a:ea typeface="ＭＳ Ｐゴシック" pitchFamily="-110" charset="-128"/>
                <a:cs typeface="ＭＳ Ｐゴシック" pitchFamily="-110" charset="-128"/>
              </a:rPr>
              <a:t>   </a:t>
            </a:r>
            <a:r>
              <a:rPr lang="en-US" sz="1200" b="1" kern="1200" dirty="0" smtClean="0">
                <a:solidFill>
                  <a:schemeClr val="tx1"/>
                </a:solidFill>
                <a:latin typeface="Arial" charset="0"/>
                <a:ea typeface="ＭＳ Ｐゴシック" pitchFamily="-110" charset="-128"/>
                <a:cs typeface="ＭＳ Ｐゴシック" pitchFamily="-110" charset="-128"/>
              </a:rPr>
              <a:t>The “validation decal” is placed within 6 inches of and aft</a:t>
            </a:r>
            <a:r>
              <a:rPr lang="en-US" sz="1200" kern="1200" dirty="0" smtClean="0">
                <a:solidFill>
                  <a:schemeClr val="tx1"/>
                </a:solidFill>
                <a:latin typeface="Arial" charset="0"/>
                <a:ea typeface="ＭＳ Ｐゴシック" pitchFamily="-110" charset="-128"/>
                <a:cs typeface="ＭＳ Ｐゴシック" pitchFamily="-110" charset="-128"/>
              </a:rPr>
              <a:t> of</a:t>
            </a:r>
            <a:r>
              <a:rPr lang="en-US" sz="1200" kern="1200" baseline="0" dirty="0" smtClean="0">
                <a:solidFill>
                  <a:schemeClr val="tx1"/>
                </a:solidFill>
                <a:latin typeface="Arial" charset="0"/>
                <a:ea typeface="ＭＳ Ｐゴシック" pitchFamily="-110" charset="-128"/>
                <a:cs typeface="ＭＳ Ｐゴシック" pitchFamily="-110" charset="-128"/>
              </a:rPr>
              <a:t> the port side registration number.</a:t>
            </a:r>
            <a:endParaRPr lang="en-US" sz="1200" kern="1200" dirty="0" smtClean="0">
              <a:solidFill>
                <a:schemeClr val="tx1"/>
              </a:solidFill>
              <a:latin typeface="Arial" charset="0"/>
              <a:ea typeface="ＭＳ Ｐゴシック" pitchFamily="-110" charset="-128"/>
              <a:cs typeface="ＭＳ Ｐゴシック" pitchFamily="-110" charset="-128"/>
            </a:endParaRPr>
          </a:p>
          <a:p>
            <a:endParaRPr lang="en-US" sz="1200" kern="1200" dirty="0" smtClean="0">
              <a:solidFill>
                <a:schemeClr val="tx1"/>
              </a:solidFill>
              <a:latin typeface="Arial" charset="0"/>
              <a:ea typeface="ＭＳ Ｐゴシック" pitchFamily="-110" charset="-128"/>
              <a:cs typeface="ＭＳ Ｐゴシック" pitchFamily="-110" charset="-128"/>
            </a:endParaRPr>
          </a:p>
          <a:p>
            <a:pPr marL="0" marR="0" indent="0" algn="l" defTabSz="914400" rtl="0" eaLnBrk="0" fontAlgn="base" latinLnBrk="0" hangingPunct="0">
              <a:lnSpc>
                <a:spcPct val="100000"/>
              </a:lnSpc>
              <a:spcBef>
                <a:spcPct val="30000"/>
              </a:spcBef>
              <a:spcAft>
                <a:spcPct val="0"/>
              </a:spcAft>
              <a:buClrTx/>
              <a:buSzTx/>
              <a:buFontTx/>
              <a:buNone/>
              <a:tabLst/>
              <a:defRPr/>
            </a:pPr>
            <a:r>
              <a:rPr lang="en-US" sz="1200" kern="1200" dirty="0" smtClean="0">
                <a:solidFill>
                  <a:schemeClr val="tx1"/>
                </a:solidFill>
                <a:effectLst/>
                <a:latin typeface="Arial" charset="0"/>
                <a:ea typeface="ＭＳ Ｐゴシック" pitchFamily="-110" charset="-128"/>
                <a:cs typeface="ＭＳ Ｐゴシック" pitchFamily="-110" charset="-128"/>
              </a:rPr>
              <a:t>Reciprocity - Vessels registered in another state  and using Massachusetts waters  for 60 days or fewer are exempted from procuring a MA Certificate of Number.  </a:t>
            </a:r>
          </a:p>
          <a:p>
            <a:endParaRPr lang="en-US" dirty="0">
              <a:latin typeface="Arial" pitchFamily="-110" charset="0"/>
            </a:endParaRPr>
          </a:p>
        </p:txBody>
      </p:sp>
    </p:spTree>
    <p:extLst>
      <p:ext uri="{BB962C8B-B14F-4D97-AF65-F5344CB8AC3E}">
        <p14:creationId xmlns:p14="http://schemas.microsoft.com/office/powerpoint/2010/main" val="315844812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2CA6A6BB-5612-1D4F-8766-DD398BCECF2A}" type="slidenum">
              <a:rPr lang="en-US" smtClean="0"/>
              <a:pPr>
                <a:defRPr/>
              </a:pPr>
              <a:t>6</a:t>
            </a:fld>
            <a:endParaRPr lang="en-US" dirty="0"/>
          </a:p>
        </p:txBody>
      </p:sp>
    </p:spTree>
    <p:extLst>
      <p:ext uri="{BB962C8B-B14F-4D97-AF65-F5344CB8AC3E}">
        <p14:creationId xmlns:p14="http://schemas.microsoft.com/office/powerpoint/2010/main" val="5370485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Rot="1" noChangeAspect="1" noChangeArrowheads="1" noTextEdit="1"/>
          </p:cNvSpPr>
          <p:nvPr>
            <p:ph type="sldImg"/>
          </p:nvPr>
        </p:nvSpPr>
        <p:spPr>
          <a:ln/>
        </p:spPr>
      </p:sp>
      <p:sp>
        <p:nvSpPr>
          <p:cNvPr id="59395" name="Rectangle 3"/>
          <p:cNvSpPr>
            <a:spLocks noGrp="1" noChangeArrowheads="1"/>
          </p:cNvSpPr>
          <p:nvPr>
            <p:ph type="body" idx="1"/>
          </p:nvPr>
        </p:nvSpPr>
        <p:spPr>
          <a:noFill/>
          <a:ln w="9525"/>
        </p:spPr>
        <p:txBody>
          <a:bodyPr/>
          <a:lstStyle/>
          <a:p>
            <a:r>
              <a:rPr lang="en-US" sz="1200" kern="1200" dirty="0" smtClean="0">
                <a:solidFill>
                  <a:schemeClr val="tx1"/>
                </a:solidFill>
                <a:effectLst/>
                <a:latin typeface="Arial" charset="0"/>
                <a:ea typeface="ＭＳ Ｐゴシック" pitchFamily="-110" charset="-128"/>
                <a:cs typeface="ＭＳ Ｐゴシック" pitchFamily="-110" charset="-128"/>
              </a:rPr>
              <a:t>All persons aboard a PWC must wear a Coast Guard approved PFD (not an inflatable).</a:t>
            </a:r>
          </a:p>
          <a:p>
            <a:r>
              <a:rPr lang="en-US" sz="1200" kern="1200" dirty="0" smtClean="0">
                <a:solidFill>
                  <a:schemeClr val="tx1"/>
                </a:solidFill>
                <a:effectLst/>
                <a:latin typeface="Arial" charset="0"/>
                <a:ea typeface="ＭＳ Ｐゴシック" pitchFamily="-110" charset="-128"/>
                <a:cs typeface="ＭＳ Ｐゴシック" pitchFamily="-110" charset="-128"/>
              </a:rPr>
              <a:t> </a:t>
            </a:r>
          </a:p>
          <a:p>
            <a:r>
              <a:rPr lang="en-US" sz="1200" kern="1200" dirty="0" smtClean="0">
                <a:solidFill>
                  <a:schemeClr val="tx1"/>
                </a:solidFill>
                <a:effectLst/>
                <a:latin typeface="Arial" charset="0"/>
                <a:ea typeface="ＭＳ Ｐゴシック" pitchFamily="-110" charset="-128"/>
                <a:cs typeface="ＭＳ Ｐゴシック" pitchFamily="-110" charset="-128"/>
              </a:rPr>
              <a:t>No person shall operate a PWC between sunset and sunrise or during reduced visibility.. </a:t>
            </a:r>
          </a:p>
          <a:p>
            <a:r>
              <a:rPr lang="en-US" sz="1200" kern="1200" dirty="0" smtClean="0">
                <a:solidFill>
                  <a:schemeClr val="tx1"/>
                </a:solidFill>
                <a:effectLst/>
                <a:latin typeface="Arial" charset="0"/>
                <a:ea typeface="ＭＳ Ｐゴシック" pitchFamily="-110" charset="-128"/>
                <a:cs typeface="ＭＳ Ｐゴシック" pitchFamily="-110" charset="-128"/>
              </a:rPr>
              <a:t> </a:t>
            </a:r>
          </a:p>
          <a:p>
            <a:r>
              <a:rPr lang="en-US" dirty="0" smtClean="0"/>
              <a:t>Personal Watercraft Operation Personal watercraft (PWC) are considered motorboats by law and must comply with all boating laws and navigation rules, including the speed and operation provisions. Additionally, PWC users must adhere to state regulations specific to personal watercraft operation:</a:t>
            </a:r>
          </a:p>
          <a:p>
            <a:r>
              <a:rPr lang="en-US" dirty="0" smtClean="0"/>
              <a:t>     Wear an approved life jacket (PFD) at all times (operator and passengers).</a:t>
            </a:r>
          </a:p>
          <a:p>
            <a:r>
              <a:rPr lang="en-US" dirty="0" smtClean="0"/>
              <a:t>     Attach the safety lanyard to the operator and the cutoff/kill switch.</a:t>
            </a:r>
          </a:p>
          <a:p>
            <a:r>
              <a:rPr lang="en-US" dirty="0" smtClean="0"/>
              <a:t>You must not operate:</a:t>
            </a:r>
          </a:p>
          <a:p>
            <a:r>
              <a:rPr lang="en-US" dirty="0" smtClean="0"/>
              <a:t>     If less than 16 years old</a:t>
            </a:r>
          </a:p>
          <a:p>
            <a:r>
              <a:rPr lang="en-US" dirty="0" smtClean="0"/>
              <a:t>     Under the influence of alcohol</a:t>
            </a:r>
          </a:p>
          <a:p>
            <a:r>
              <a:rPr lang="en-US" dirty="0" smtClean="0"/>
              <a:t>     Between sunset and sunrise</a:t>
            </a:r>
          </a:p>
          <a:p>
            <a:r>
              <a:rPr lang="en-US" dirty="0" smtClean="0"/>
              <a:t>     At high speed in congested areas</a:t>
            </a:r>
          </a:p>
          <a:p>
            <a:r>
              <a:rPr lang="en-US" dirty="0" smtClean="0"/>
              <a:t>     On waters under 75 acres</a:t>
            </a:r>
          </a:p>
          <a:p>
            <a:r>
              <a:rPr lang="en-US" b="1" dirty="0" smtClean="0"/>
              <a:t>Use of PWC to tow persons, on skis, tubes or similar watersport</a:t>
            </a:r>
            <a:r>
              <a:rPr lang="en-US" b="1" baseline="0" dirty="0" smtClean="0"/>
              <a:t> devices</a:t>
            </a:r>
            <a:r>
              <a:rPr lang="en-US" b="1" dirty="0" smtClean="0"/>
              <a:t>, is prohibited in the Commonwealth</a:t>
            </a:r>
            <a:r>
              <a:rPr lang="en-US" b="1" baseline="0" dirty="0" smtClean="0"/>
              <a:t> of Massachusetts</a:t>
            </a:r>
            <a:r>
              <a:rPr lang="en-US" b="1" dirty="0" smtClean="0"/>
              <a:t>!</a:t>
            </a:r>
            <a:endParaRPr lang="en-US" dirty="0" smtClean="0"/>
          </a:p>
          <a:p>
            <a:endParaRPr lang="en-US" dirty="0" smtClean="0"/>
          </a:p>
          <a:p>
            <a:endParaRPr lang="en-US" dirty="0">
              <a:latin typeface="Arial" pitchFamily="-110" charset="0"/>
            </a:endParaRPr>
          </a:p>
        </p:txBody>
      </p:sp>
    </p:spTree>
    <p:extLst>
      <p:ext uri="{BB962C8B-B14F-4D97-AF65-F5344CB8AC3E}">
        <p14:creationId xmlns:p14="http://schemas.microsoft.com/office/powerpoint/2010/main" val="289677542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Rot="1" noChangeAspect="1" noChangeArrowheads="1" noTextEdit="1"/>
          </p:cNvSpPr>
          <p:nvPr>
            <p:ph type="sldImg"/>
          </p:nvPr>
        </p:nvSpPr>
        <p:spPr>
          <a:ln/>
        </p:spPr>
      </p:sp>
      <p:sp>
        <p:nvSpPr>
          <p:cNvPr id="59395" name="Rectangle 3"/>
          <p:cNvSpPr>
            <a:spLocks noGrp="1" noChangeArrowheads="1"/>
          </p:cNvSpPr>
          <p:nvPr>
            <p:ph type="body" idx="1"/>
          </p:nvPr>
        </p:nvSpPr>
        <p:spPr>
          <a:noFill/>
          <a:ln w="9525"/>
        </p:spPr>
        <p:txBody>
          <a:bodyPr/>
          <a:lstStyle/>
          <a:p>
            <a:r>
              <a:rPr lang="en-US" sz="1200" kern="1200" dirty="0" smtClean="0">
                <a:solidFill>
                  <a:schemeClr val="tx1"/>
                </a:solidFill>
                <a:effectLst/>
                <a:latin typeface="Arial" charset="0"/>
                <a:ea typeface="ＭＳ Ｐゴシック" pitchFamily="-110" charset="-128"/>
                <a:cs typeface="ＭＳ Ｐゴシック" pitchFamily="-110" charset="-128"/>
              </a:rPr>
              <a:t>No passenger is permitted to ride in front of the PWC operator.</a:t>
            </a:r>
          </a:p>
          <a:p>
            <a:r>
              <a:rPr lang="en-US" sz="1200" kern="1200" dirty="0" smtClean="0">
                <a:solidFill>
                  <a:schemeClr val="tx1"/>
                </a:solidFill>
                <a:effectLst/>
                <a:latin typeface="Arial" charset="0"/>
                <a:ea typeface="ＭＳ Ｐゴシック" pitchFamily="-110" charset="-128"/>
                <a:cs typeface="ＭＳ Ｐゴシック" pitchFamily="-110" charset="-128"/>
              </a:rPr>
              <a:t> </a:t>
            </a:r>
          </a:p>
          <a:p>
            <a:r>
              <a:rPr lang="en-US" sz="1200" kern="1200" dirty="0" smtClean="0">
                <a:solidFill>
                  <a:schemeClr val="tx1"/>
                </a:solidFill>
                <a:effectLst/>
                <a:latin typeface="Arial" charset="0"/>
                <a:ea typeface="ＭＳ Ｐゴシック" pitchFamily="-110" charset="-128"/>
                <a:cs typeface="ＭＳ Ｐゴシック" pitchFamily="-110" charset="-128"/>
              </a:rPr>
              <a:t>Any passenger on a PWC must be able to plant their feet firmly on the floor deck of the vessel.</a:t>
            </a:r>
          </a:p>
          <a:p>
            <a:r>
              <a:rPr lang="en-US" sz="1200" kern="1200" dirty="0" smtClean="0">
                <a:solidFill>
                  <a:schemeClr val="tx1"/>
                </a:solidFill>
                <a:effectLst/>
                <a:latin typeface="Arial" charset="0"/>
                <a:ea typeface="ＭＳ Ｐゴシック" pitchFamily="-110" charset="-128"/>
                <a:cs typeface="ＭＳ Ｐゴシック" pitchFamily="-110" charset="-128"/>
              </a:rPr>
              <a:t> </a:t>
            </a:r>
          </a:p>
          <a:p>
            <a:r>
              <a:rPr lang="en-US" sz="1200" b="1" kern="1200" dirty="0" smtClean="0">
                <a:solidFill>
                  <a:schemeClr val="tx1"/>
                </a:solidFill>
                <a:effectLst/>
                <a:latin typeface="Arial" charset="0"/>
                <a:ea typeface="ＭＳ Ｐゴシック" pitchFamily="-110" charset="-128"/>
                <a:cs typeface="ＭＳ Ｐゴシック" pitchFamily="-110" charset="-128"/>
              </a:rPr>
              <a:t>CAN </a:t>
            </a:r>
            <a:r>
              <a:rPr lang="en-US" sz="1200" b="1" kern="1200" dirty="0" smtClean="0">
                <a:solidFill>
                  <a:schemeClr val="tx1"/>
                </a:solidFill>
                <a:effectLst/>
                <a:latin typeface="Arial" charset="0"/>
                <a:ea typeface="ＭＳ Ｐゴシック" pitchFamily="-110" charset="-128"/>
                <a:cs typeface="ＭＳ Ｐゴシック" pitchFamily="-110" charset="-128"/>
              </a:rPr>
              <a:t>NOT TOW BEHIND A PWC IN THE COMMONWEALTH OF MASSACHUSETTS!</a:t>
            </a:r>
          </a:p>
          <a:p>
            <a:r>
              <a:rPr lang="en-US" sz="1200" kern="1200" dirty="0" smtClean="0">
                <a:solidFill>
                  <a:schemeClr val="tx1"/>
                </a:solidFill>
                <a:effectLst/>
                <a:latin typeface="Arial" charset="0"/>
                <a:ea typeface="ＭＳ Ｐゴシック" pitchFamily="-110" charset="-128"/>
                <a:cs typeface="ＭＳ Ｐゴシック" pitchFamily="-110" charset="-128"/>
              </a:rPr>
              <a:t> </a:t>
            </a:r>
          </a:p>
          <a:p>
            <a:r>
              <a:rPr lang="en-US" sz="1200" kern="1200" dirty="0" smtClean="0">
                <a:solidFill>
                  <a:schemeClr val="tx1"/>
                </a:solidFill>
                <a:effectLst/>
                <a:latin typeface="Arial" charset="0"/>
                <a:ea typeface="ＭＳ Ｐゴシック" pitchFamily="-110" charset="-128"/>
                <a:cs typeface="ＭＳ Ｐゴシック" pitchFamily="-110" charset="-128"/>
              </a:rPr>
              <a:t>No person shall operate a PWC at a speed in excess of ‘slow no-wake’ within 200 feet of shore or within 200 feet of any dock, pier, float, or anchored or moored vessel. </a:t>
            </a:r>
          </a:p>
          <a:p>
            <a:endParaRPr lang="en-US" sz="1200" kern="1200" dirty="0" smtClean="0">
              <a:solidFill>
                <a:schemeClr val="tx1"/>
              </a:solidFill>
              <a:effectLst/>
              <a:latin typeface="Arial" charset="0"/>
              <a:ea typeface="ＭＳ Ｐゴシック" pitchFamily="-110" charset="-128"/>
              <a:cs typeface="ＭＳ Ｐゴシック" pitchFamily="-110" charset="-128"/>
            </a:endParaRPr>
          </a:p>
          <a:p>
            <a:r>
              <a:rPr lang="en-US" sz="1200" kern="1200" dirty="0" smtClean="0">
                <a:solidFill>
                  <a:schemeClr val="tx1"/>
                </a:solidFill>
                <a:effectLst/>
                <a:latin typeface="Arial" charset="0"/>
                <a:ea typeface="ＭＳ Ｐゴシック" pitchFamily="-110" charset="-128"/>
                <a:cs typeface="ＭＳ Ｐゴシック" pitchFamily="-110" charset="-128"/>
              </a:rPr>
              <a:t>No person shall operate a PWC equipped with a “kill switch” unless the device is attached via a lanyard to the operator in such a manner that it will shut off the machine should the operator become ejected. </a:t>
            </a:r>
          </a:p>
          <a:p>
            <a:endParaRPr lang="en-US" dirty="0">
              <a:latin typeface="Arial" pitchFamily="-110" charset="0"/>
            </a:endParaRPr>
          </a:p>
        </p:txBody>
      </p:sp>
    </p:spTree>
    <p:extLst>
      <p:ext uri="{BB962C8B-B14F-4D97-AF65-F5344CB8AC3E}">
        <p14:creationId xmlns:p14="http://schemas.microsoft.com/office/powerpoint/2010/main" val="294532058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Arial" charset="0"/>
                <a:ea typeface="ＭＳ Ｐゴシック" pitchFamily="-110" charset="-128"/>
                <a:cs typeface="ＭＳ Ｐゴシック" pitchFamily="-110" charset="-128"/>
              </a:rPr>
              <a:t>No person shall operate a PWC at a speed in excess of ‘slow no-wake’ within 200 feet of shore or within 200 feet of any dock, pier, float, or anchored or moored vessel. </a:t>
            </a:r>
          </a:p>
          <a:p>
            <a:endParaRPr lang="en-US" sz="1200" kern="1200" dirty="0" smtClean="0">
              <a:solidFill>
                <a:schemeClr val="tx1"/>
              </a:solidFill>
              <a:effectLst/>
              <a:latin typeface="Arial" charset="0"/>
              <a:ea typeface="ＭＳ Ｐゴシック" pitchFamily="-110" charset="-128"/>
              <a:cs typeface="ＭＳ Ｐゴシック" pitchFamily="-110" charset="-128"/>
            </a:endParaRPr>
          </a:p>
          <a:p>
            <a:r>
              <a:rPr lang="en-US" sz="1200" kern="1200" dirty="0" smtClean="0">
                <a:solidFill>
                  <a:schemeClr val="tx1"/>
                </a:solidFill>
                <a:effectLst/>
                <a:latin typeface="Arial" charset="0"/>
                <a:ea typeface="ＭＳ Ｐゴシック" pitchFamily="-110" charset="-128"/>
                <a:cs typeface="ＭＳ Ｐゴシック" pitchFamily="-110" charset="-128"/>
              </a:rPr>
              <a:t>No person shall operate a PWC equipped with a “kill switch” unless the device is attached via a lanyard to the operator in such a manner that it will shut off the machine should the operator become ejected. </a:t>
            </a:r>
          </a:p>
          <a:p>
            <a:endParaRPr lang="en-US" dirty="0"/>
          </a:p>
        </p:txBody>
      </p:sp>
      <p:sp>
        <p:nvSpPr>
          <p:cNvPr id="4" name="Slide Number Placeholder 3"/>
          <p:cNvSpPr>
            <a:spLocks noGrp="1"/>
          </p:cNvSpPr>
          <p:nvPr>
            <p:ph type="sldNum" sz="quarter" idx="10"/>
          </p:nvPr>
        </p:nvSpPr>
        <p:spPr/>
        <p:txBody>
          <a:bodyPr/>
          <a:lstStyle/>
          <a:p>
            <a:pPr>
              <a:defRPr/>
            </a:pPr>
            <a:fld id="{2CA6A6BB-5612-1D4F-8766-DD398BCECF2A}" type="slidenum">
              <a:rPr lang="en-US" smtClean="0"/>
              <a:pPr>
                <a:defRPr/>
              </a:pPr>
              <a:t>9</a:t>
            </a:fld>
            <a:endParaRPr lang="en-US" dirty="0"/>
          </a:p>
        </p:txBody>
      </p:sp>
    </p:spTree>
    <p:extLst>
      <p:ext uri="{BB962C8B-B14F-4D97-AF65-F5344CB8AC3E}">
        <p14:creationId xmlns:p14="http://schemas.microsoft.com/office/powerpoint/2010/main" val="109479064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png"/><Relationship Id="rId5" Type="http://schemas.openxmlformats.org/officeDocument/2006/relationships/image" Target="../media/image4.jpeg"/><Relationship Id="rId4" Type="http://schemas.openxmlformats.org/officeDocument/2006/relationships/image" Target="../media/image3.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spTree>
      <p:nvGrpSpPr>
        <p:cNvPr id="1" name=""/>
        <p:cNvGrpSpPr/>
        <p:nvPr/>
      </p:nvGrpSpPr>
      <p:grpSpPr>
        <a:xfrm>
          <a:off x="0" y="0"/>
          <a:ext cx="0" cy="0"/>
          <a:chOff x="0" y="0"/>
          <a:chExt cx="0" cy="0"/>
        </a:xfrm>
      </p:grpSpPr>
      <p:sp>
        <p:nvSpPr>
          <p:cNvPr id="4" name="Rectangle 2"/>
          <p:cNvSpPr>
            <a:spLocks noChangeArrowheads="1"/>
          </p:cNvSpPr>
          <p:nvPr/>
        </p:nvSpPr>
        <p:spPr bwMode="auto">
          <a:xfrm>
            <a:off x="0" y="0"/>
            <a:ext cx="9144000" cy="1120775"/>
          </a:xfrm>
          <a:prstGeom prst="rect">
            <a:avLst/>
          </a:prstGeom>
          <a:gradFill rotWithShape="0">
            <a:gsLst>
              <a:gs pos="0">
                <a:schemeClr val="bg1"/>
              </a:gs>
              <a:gs pos="100000">
                <a:schemeClr val="bg1">
                  <a:gamma/>
                  <a:shade val="30196"/>
                  <a:invGamma/>
                </a:schemeClr>
              </a:gs>
            </a:gsLst>
            <a:path path="shape">
              <a:fillToRect l="50000" t="50000" r="50000" b="50000"/>
            </a:path>
          </a:gradFill>
          <a:ln w="50800">
            <a:noFill/>
            <a:miter lim="800000"/>
            <a:headEnd/>
            <a:tailEnd type="none" w="med" len="lg"/>
          </a:ln>
          <a:effectLst/>
        </p:spPr>
        <p:txBody>
          <a:bodyPr wrap="none" anchor="ctr"/>
          <a:lstStyle/>
          <a:p>
            <a:pPr algn="ctr" eaLnBrk="1" hangingPunct="1">
              <a:defRPr/>
            </a:pPr>
            <a:endParaRPr lang="en-US" dirty="0">
              <a:latin typeface="Arial" charset="0"/>
            </a:endParaRPr>
          </a:p>
        </p:txBody>
      </p:sp>
      <p:sp>
        <p:nvSpPr>
          <p:cNvPr id="5" name="Line 12"/>
          <p:cNvSpPr>
            <a:spLocks noChangeShapeType="1"/>
          </p:cNvSpPr>
          <p:nvPr/>
        </p:nvSpPr>
        <p:spPr bwMode="auto">
          <a:xfrm rot="21540000">
            <a:off x="1168400" y="1042988"/>
            <a:ext cx="7840663" cy="130175"/>
          </a:xfrm>
          <a:prstGeom prst="line">
            <a:avLst/>
          </a:prstGeom>
          <a:noFill/>
          <a:ln w="31750">
            <a:solidFill>
              <a:schemeClr val="hlink"/>
            </a:solidFill>
            <a:round/>
            <a:headEnd/>
            <a:tailEnd type="none" w="med" len="lg"/>
          </a:ln>
        </p:spPr>
        <p:txBody>
          <a:bodyPr>
            <a:prstTxWarp prst="textNoShape">
              <a:avLst/>
            </a:prstTxWarp>
          </a:bodyPr>
          <a:lstStyle/>
          <a:p>
            <a:pPr>
              <a:defRPr/>
            </a:pPr>
            <a:endParaRPr lang="en-US" dirty="0">
              <a:latin typeface="Arial" pitchFamily="-112" charset="0"/>
            </a:endParaRPr>
          </a:p>
        </p:txBody>
      </p:sp>
      <p:sp>
        <p:nvSpPr>
          <p:cNvPr id="6" name="Rectangle 14"/>
          <p:cNvSpPr>
            <a:spLocks noChangeArrowheads="1"/>
          </p:cNvSpPr>
          <p:nvPr/>
        </p:nvSpPr>
        <p:spPr bwMode="auto">
          <a:xfrm>
            <a:off x="2514600" y="6424613"/>
            <a:ext cx="4279900" cy="427037"/>
          </a:xfrm>
          <a:prstGeom prst="rect">
            <a:avLst/>
          </a:prstGeom>
          <a:noFill/>
          <a:ln w="9525">
            <a:noFill/>
            <a:miter lim="800000"/>
            <a:headEnd/>
            <a:tailEnd/>
          </a:ln>
          <a:effectLst>
            <a:outerShdw dist="35921" dir="2700000" algn="ctr" rotWithShape="0">
              <a:schemeClr val="bg2"/>
            </a:outerShdw>
          </a:effectLst>
        </p:spPr>
        <p:txBody>
          <a:bodyPr wrap="none">
            <a:prstTxWarp prst="textNoShape">
              <a:avLst/>
            </a:prstTxWarp>
            <a:spAutoFit/>
          </a:bodyPr>
          <a:lstStyle/>
          <a:p>
            <a:pPr algn="ctr" eaLnBrk="1" hangingPunct="1">
              <a:defRPr/>
            </a:pPr>
            <a:r>
              <a:rPr lang="en-US" sz="2200" b="0" i="1" dirty="0">
                <a:solidFill>
                  <a:srgbClr val="CCCCFF"/>
                </a:solidFill>
                <a:effectLst>
                  <a:outerShdw blurRad="38100" dist="38100" dir="2700000" algn="tl">
                    <a:srgbClr val="000000"/>
                  </a:outerShdw>
                </a:effectLst>
                <a:latin typeface="Times New Roman" pitchFamily="-112" charset="0"/>
              </a:rPr>
              <a:t>Boating is fun… we’ll show you how</a:t>
            </a:r>
          </a:p>
        </p:txBody>
      </p:sp>
      <p:sp>
        <p:nvSpPr>
          <p:cNvPr id="7" name="Oval 6"/>
          <p:cNvSpPr/>
          <p:nvPr/>
        </p:nvSpPr>
        <p:spPr bwMode="auto">
          <a:xfrm>
            <a:off x="-8463" y="2825"/>
            <a:ext cx="1405463" cy="1360310"/>
          </a:xfrm>
          <a:prstGeom prst="ellipse">
            <a:avLst/>
          </a:prstGeom>
          <a:gradFill flip="none" rotWithShape="1">
            <a:gsLst>
              <a:gs pos="64000">
                <a:srgbClr val="00007E"/>
              </a:gs>
              <a:gs pos="50000">
                <a:schemeClr val="accent3">
                  <a:lumMod val="25000"/>
                  <a:shade val="67500"/>
                  <a:satMod val="115000"/>
                </a:schemeClr>
              </a:gs>
              <a:gs pos="37000">
                <a:srgbClr val="000046"/>
              </a:gs>
            </a:gsLst>
            <a:path path="circle">
              <a:fillToRect l="50000" t="50000" r="50000" b="50000"/>
            </a:path>
            <a:tileRect/>
          </a:gradFill>
          <a:ln w="50800" cap="flat" cmpd="sng" algn="ctr">
            <a:noFill/>
            <a:prstDash val="solid"/>
            <a:round/>
            <a:headEnd type="none" w="med" len="med"/>
            <a:tailEnd type="triangle" w="med" len="lg"/>
          </a:ln>
          <a:effectLst/>
        </p:spPr>
        <p:txBody>
          <a:bodyPr/>
          <a:lstStyle/>
          <a:p>
            <a:pPr algn="ctr" eaLnBrk="1" hangingPunct="1">
              <a:defRPr/>
            </a:pPr>
            <a:endParaRPr lang="en-US" dirty="0">
              <a:latin typeface="Arial" charset="0"/>
            </a:endParaRPr>
          </a:p>
        </p:txBody>
      </p:sp>
      <p:pic>
        <p:nvPicPr>
          <p:cNvPr id="8" name="Picture 15" descr="USPS wht2 copy"/>
          <p:cNvPicPr>
            <a:picLocks noChangeAspect="1" noChangeArrowheads="1"/>
          </p:cNvPicPr>
          <p:nvPr/>
        </p:nvPicPr>
        <p:blipFill>
          <a:blip r:embed="rId2" cstate="print"/>
          <a:srcRect/>
          <a:stretch>
            <a:fillRect/>
          </a:stretch>
        </p:blipFill>
        <p:spPr bwMode="auto">
          <a:xfrm>
            <a:off x="57150" y="47625"/>
            <a:ext cx="1260475" cy="1255713"/>
          </a:xfrm>
          <a:prstGeom prst="rect">
            <a:avLst/>
          </a:prstGeom>
          <a:noFill/>
          <a:ln w="9525">
            <a:noFill/>
            <a:miter lim="800000"/>
            <a:headEnd/>
            <a:tailEnd/>
          </a:ln>
          <a:effectLst>
            <a:outerShdw blurRad="63500" dist="38099" dir="2700000" algn="ctr" rotWithShape="0">
              <a:schemeClr val="bg2">
                <a:alpha val="74998"/>
              </a:schemeClr>
            </a:outerShdw>
          </a:effectLst>
        </p:spPr>
      </p:pic>
      <p:pic>
        <p:nvPicPr>
          <p:cNvPr id="9" name="Picture 4" descr="rc_rod"/>
          <p:cNvPicPr>
            <a:picLocks noChangeAspect="1" noChangeArrowheads="1"/>
          </p:cNvPicPr>
          <p:nvPr/>
        </p:nvPicPr>
        <p:blipFill>
          <a:blip r:embed="rId3" cstate="print"/>
          <a:srcRect/>
          <a:stretch>
            <a:fillRect/>
          </a:stretch>
        </p:blipFill>
        <p:spPr bwMode="auto">
          <a:xfrm>
            <a:off x="0" y="2362200"/>
            <a:ext cx="9144000" cy="117475"/>
          </a:xfrm>
          <a:prstGeom prst="rect">
            <a:avLst/>
          </a:prstGeom>
          <a:noFill/>
          <a:ln w="9525">
            <a:noFill/>
            <a:miter lim="800000"/>
            <a:headEnd/>
            <a:tailEnd/>
          </a:ln>
        </p:spPr>
      </p:pic>
      <p:pic>
        <p:nvPicPr>
          <p:cNvPr id="10" name="Picture 6" descr="AMERICAboating course"/>
          <p:cNvPicPr>
            <a:picLocks noChangeAspect="1" noChangeArrowheads="1"/>
          </p:cNvPicPr>
          <p:nvPr/>
        </p:nvPicPr>
        <p:blipFill>
          <a:blip r:embed="rId4" cstate="print"/>
          <a:srcRect/>
          <a:stretch>
            <a:fillRect/>
          </a:stretch>
        </p:blipFill>
        <p:spPr bwMode="auto">
          <a:xfrm>
            <a:off x="0" y="0"/>
            <a:ext cx="9144000" cy="6858000"/>
          </a:xfrm>
          <a:prstGeom prst="rect">
            <a:avLst/>
          </a:prstGeom>
          <a:noFill/>
          <a:ln w="9525">
            <a:noFill/>
            <a:miter lim="800000"/>
            <a:headEnd/>
            <a:tailEnd/>
          </a:ln>
        </p:spPr>
      </p:pic>
      <p:pic>
        <p:nvPicPr>
          <p:cNvPr id="11" name="Picture 1033" descr="npo000002"/>
          <p:cNvPicPr>
            <a:picLocks noChangeAspect="1" noChangeArrowheads="1"/>
          </p:cNvPicPr>
          <p:nvPr/>
        </p:nvPicPr>
        <p:blipFill>
          <a:blip r:embed="rId5" cstate="print"/>
          <a:srcRect/>
          <a:stretch>
            <a:fillRect/>
          </a:stretch>
        </p:blipFill>
        <p:spPr bwMode="auto">
          <a:xfrm>
            <a:off x="-76200" y="2273300"/>
            <a:ext cx="9296400" cy="4648200"/>
          </a:xfrm>
          <a:prstGeom prst="rect">
            <a:avLst/>
          </a:prstGeom>
          <a:noFill/>
          <a:ln w="9525">
            <a:noFill/>
            <a:miter lim="800000"/>
            <a:headEnd/>
            <a:tailEnd type="none" w="med" len="lg"/>
          </a:ln>
        </p:spPr>
      </p:pic>
      <p:pic>
        <p:nvPicPr>
          <p:cNvPr id="12" name="Picture 1030" descr="npo000003"/>
          <p:cNvPicPr>
            <a:picLocks noChangeAspect="1" noChangeArrowheads="1"/>
          </p:cNvPicPr>
          <p:nvPr/>
        </p:nvPicPr>
        <p:blipFill>
          <a:blip r:embed="rId6" cstate="print"/>
          <a:srcRect/>
          <a:stretch>
            <a:fillRect/>
          </a:stretch>
        </p:blipFill>
        <p:spPr bwMode="auto">
          <a:xfrm>
            <a:off x="0" y="2362200"/>
            <a:ext cx="9144000" cy="117475"/>
          </a:xfrm>
          <a:prstGeom prst="rect">
            <a:avLst/>
          </a:prstGeom>
          <a:noFill/>
          <a:ln w="9525">
            <a:noFill/>
            <a:miter lim="800000"/>
            <a:headEnd/>
            <a:tailEnd type="none" w="med" len="lg"/>
          </a:ln>
        </p:spPr>
      </p:pic>
      <p:pic>
        <p:nvPicPr>
          <p:cNvPr id="13" name="Picture 9" descr="3logo"/>
          <p:cNvPicPr>
            <a:picLocks noChangeAspect="1" noChangeArrowheads="1"/>
          </p:cNvPicPr>
          <p:nvPr/>
        </p:nvPicPr>
        <p:blipFill>
          <a:blip r:embed="rId7" cstate="print"/>
          <a:srcRect/>
          <a:stretch>
            <a:fillRect/>
          </a:stretch>
        </p:blipFill>
        <p:spPr bwMode="auto">
          <a:xfrm>
            <a:off x="182563" y="558800"/>
            <a:ext cx="1417637" cy="1422400"/>
          </a:xfrm>
          <a:prstGeom prst="rect">
            <a:avLst/>
          </a:prstGeom>
          <a:noFill/>
          <a:ln w="9525">
            <a:noFill/>
            <a:miter lim="800000"/>
            <a:headEnd/>
            <a:tailEnd/>
          </a:ln>
        </p:spPr>
      </p:pic>
      <p:pic>
        <p:nvPicPr>
          <p:cNvPr id="14" name="Picture 10" descr="3logo"/>
          <p:cNvPicPr>
            <a:picLocks noChangeAspect="1" noChangeArrowheads="1"/>
          </p:cNvPicPr>
          <p:nvPr/>
        </p:nvPicPr>
        <p:blipFill>
          <a:blip r:embed="rId7" cstate="print"/>
          <a:srcRect/>
          <a:stretch>
            <a:fillRect/>
          </a:stretch>
        </p:blipFill>
        <p:spPr bwMode="auto">
          <a:xfrm>
            <a:off x="7543800" y="558800"/>
            <a:ext cx="1417638" cy="1422400"/>
          </a:xfrm>
          <a:prstGeom prst="rect">
            <a:avLst/>
          </a:prstGeom>
          <a:noFill/>
          <a:ln w="9525">
            <a:noFill/>
            <a:miter lim="800000"/>
            <a:headEnd/>
            <a:tailEnd/>
          </a:ln>
        </p:spPr>
      </p:pic>
      <p:pic>
        <p:nvPicPr>
          <p:cNvPr id="15" name="Picture 6" descr="npo000001"/>
          <p:cNvPicPr>
            <a:picLocks noChangeAspect="1" noChangeArrowheads="1"/>
          </p:cNvPicPr>
          <p:nvPr userDrawn="1"/>
        </p:nvPicPr>
        <p:blipFill>
          <a:blip r:embed="rId6" cstate="print"/>
          <a:srcRect/>
          <a:stretch>
            <a:fillRect/>
          </a:stretch>
        </p:blipFill>
        <p:spPr bwMode="auto">
          <a:xfrm>
            <a:off x="0" y="3370263"/>
            <a:ext cx="9144000" cy="117475"/>
          </a:xfrm>
          <a:prstGeom prst="rect">
            <a:avLst/>
          </a:prstGeom>
          <a:noFill/>
          <a:ln w="9525">
            <a:noFill/>
            <a:miter lim="800000"/>
            <a:headEnd/>
            <a:tailEnd type="none" w="med" len="lg"/>
          </a:ln>
        </p:spPr>
      </p:pic>
      <p:sp>
        <p:nvSpPr>
          <p:cNvPr id="81922" name="Rectangle 2"/>
          <p:cNvSpPr>
            <a:spLocks noGrp="1" noChangeArrowheads="1"/>
          </p:cNvSpPr>
          <p:nvPr>
            <p:ph type="subTitle" idx="1"/>
          </p:nvPr>
        </p:nvSpPr>
        <p:spPr>
          <a:xfrm>
            <a:off x="1714500" y="4495800"/>
            <a:ext cx="5715000" cy="1752600"/>
          </a:xfrm>
          <a:prstGeom prst="rect">
            <a:avLst/>
          </a:prstGeom>
        </p:spPr>
        <p:txBody>
          <a:bodyPr/>
          <a:lstStyle>
            <a:lvl1pPr marL="0" indent="0" algn="ctr">
              <a:defRPr>
                <a:latin typeface="Arial Black" pitchFamily="34" charset="0"/>
              </a:defRPr>
            </a:lvl1pPr>
          </a:lstStyle>
          <a:p>
            <a:r>
              <a:rPr lang="en-US" smtClean="0"/>
              <a:t>Click to edit Master subtitle style</a:t>
            </a:r>
            <a:endParaRPr lang="en-US"/>
          </a:p>
        </p:txBody>
      </p:sp>
      <p:sp>
        <p:nvSpPr>
          <p:cNvPr id="81925" name="Rectangle 5"/>
          <p:cNvSpPr>
            <a:spLocks noGrp="1" noChangeArrowheads="1"/>
          </p:cNvSpPr>
          <p:nvPr>
            <p:ph type="ctrTitle"/>
          </p:nvPr>
        </p:nvSpPr>
        <p:spPr>
          <a:xfrm>
            <a:off x="685800" y="685800"/>
            <a:ext cx="7772400" cy="1143000"/>
          </a:xfrm>
          <a:effectLst>
            <a:outerShdw dist="63500" dir="3187806" algn="ctr" rotWithShape="0">
              <a:schemeClr val="tx1"/>
            </a:outerShdw>
          </a:effectLst>
        </p:spPr>
        <p:txBody>
          <a:bodyPr/>
          <a:lstStyle>
            <a:lvl1pPr>
              <a:defRPr>
                <a:effectLst>
                  <a:outerShdw blurRad="38100" dist="38100" dir="2700000" algn="tl">
                    <a:srgbClr val="000000"/>
                  </a:outerShdw>
                </a:effectLst>
              </a:defRPr>
            </a:lvl1pPr>
          </a:lstStyle>
          <a:p>
            <a:r>
              <a:rPr lang="en-US" smtClean="0"/>
              <a:t>Click to edit Master title style</a:t>
            </a:r>
            <a:endParaRPr lang="en-US"/>
          </a:p>
        </p:txBody>
      </p:sp>
      <p:sp>
        <p:nvSpPr>
          <p:cNvPr id="16" name="Rectangle 3"/>
          <p:cNvSpPr>
            <a:spLocks noGrp="1" noChangeArrowheads="1"/>
          </p:cNvSpPr>
          <p:nvPr>
            <p:ph type="ftr" sz="quarter" idx="10"/>
          </p:nvPr>
        </p:nvSpPr>
        <p:spPr bwMode="auto">
          <a:xfrm>
            <a:off x="2781300" y="6400800"/>
            <a:ext cx="35814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ctr" eaLnBrk="1" hangingPunct="1">
              <a:defRPr sz="1400" b="0" i="1">
                <a:latin typeface="Arial" charset="0"/>
              </a:defRPr>
            </a:lvl1pPr>
          </a:lstStyle>
          <a:p>
            <a:pPr>
              <a:defRPr/>
            </a:pPr>
            <a:r>
              <a:rPr lang="en-US" dirty="0"/>
              <a:t>Approved by DC-E USCG AuxA, Inc</a:t>
            </a: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990600" y="1752600"/>
            <a:ext cx="8305800" cy="4495800"/>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sldNum" sz="quarter" idx="10"/>
          </p:nvPr>
        </p:nvSpPr>
        <p:spPr>
          <a:ln/>
        </p:spPr>
        <p:txBody>
          <a:bodyPr/>
          <a:lstStyle>
            <a:lvl1pPr>
              <a:defRPr/>
            </a:lvl1pPr>
          </a:lstStyle>
          <a:p>
            <a:pPr>
              <a:defRPr/>
            </a:pPr>
            <a:fld id="{DD1416E5-4C26-B64B-ADE6-80FF06F46609}"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219950" y="228600"/>
            <a:ext cx="2076450" cy="6019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90600" y="228600"/>
            <a:ext cx="6076950" cy="6019800"/>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sldNum" sz="quarter" idx="10"/>
          </p:nvPr>
        </p:nvSpPr>
        <p:spPr>
          <a:ln/>
        </p:spPr>
        <p:txBody>
          <a:bodyPr/>
          <a:lstStyle>
            <a:lvl1pPr>
              <a:defRPr/>
            </a:lvl1pPr>
          </a:lstStyle>
          <a:p>
            <a:pPr>
              <a:defRPr/>
            </a:pPr>
            <a:fld id="{EE64F550-951C-2744-A3D5-CBD7E3EECD41}" type="slidenum">
              <a:rPr lang="en-US"/>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1752600" y="228600"/>
            <a:ext cx="68580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990600" y="1752600"/>
            <a:ext cx="4076700" cy="4495800"/>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5219700" y="1752600"/>
            <a:ext cx="4076700" cy="2171700"/>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5219700" y="4076700"/>
            <a:ext cx="4076700" cy="2171700"/>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5"/>
          <p:cNvSpPr>
            <a:spLocks noGrp="1" noChangeArrowheads="1"/>
          </p:cNvSpPr>
          <p:nvPr>
            <p:ph type="sldNum" sz="quarter" idx="10"/>
          </p:nvPr>
        </p:nvSpPr>
        <p:spPr>
          <a:ln/>
        </p:spPr>
        <p:txBody>
          <a:bodyPr/>
          <a:lstStyle>
            <a:lvl1pPr>
              <a:defRPr/>
            </a:lvl1pPr>
          </a:lstStyle>
          <a:p>
            <a:pPr>
              <a:defRPr/>
            </a:pPr>
            <a:fld id="{86DF6BC8-4750-2A4B-B5CF-A8F40FE2C85D}" type="slidenum">
              <a:rPr lang="en-US"/>
              <a:pPr>
                <a:defRPr/>
              </a:pPr>
              <a:t>‹#›</a:t>
            </a:fld>
            <a:endParaRPr lang="en-US" dirty="0"/>
          </a:p>
        </p:txBody>
      </p:sp>
    </p:spTree>
  </p:cSld>
  <p:clrMapOvr>
    <a:masterClrMapping/>
  </p:clrMapOvr>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1752600" y="228600"/>
            <a:ext cx="68580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990600" y="1752600"/>
            <a:ext cx="4076700" cy="4495800"/>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5219700" y="1752600"/>
            <a:ext cx="4076700" cy="2171700"/>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5219700" y="4076700"/>
            <a:ext cx="4076700" cy="2171700"/>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5"/>
          <p:cNvSpPr>
            <a:spLocks noGrp="1" noChangeArrowheads="1"/>
          </p:cNvSpPr>
          <p:nvPr>
            <p:ph type="sldNum" sz="quarter" idx="10"/>
          </p:nvPr>
        </p:nvSpPr>
        <p:spPr>
          <a:ln/>
        </p:spPr>
        <p:txBody>
          <a:bodyPr/>
          <a:lstStyle>
            <a:lvl1pPr>
              <a:defRPr/>
            </a:lvl1pPr>
          </a:lstStyle>
          <a:p>
            <a:pPr>
              <a:defRPr/>
            </a:pPr>
            <a:fld id="{BB84BF17-9EE0-0A47-85A2-1B0722F0D418}" type="slidenum">
              <a:rPr lang="en-US"/>
              <a:pPr>
                <a:defRPr/>
              </a:pPr>
              <a:t>‹#›</a:t>
            </a:fld>
            <a:endParaRPr lang="en-US" dirty="0"/>
          </a:p>
        </p:txBody>
      </p:sp>
    </p:spTree>
  </p:cSld>
  <p:clrMapOvr>
    <a:masterClrMapping/>
  </p:clrMapOvr>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752600" y="228600"/>
            <a:ext cx="68580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990600" y="1752600"/>
            <a:ext cx="4076700" cy="4495800"/>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219700" y="1752600"/>
            <a:ext cx="4076700" cy="4495800"/>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sldNum" sz="quarter" idx="10"/>
          </p:nvPr>
        </p:nvSpPr>
        <p:spPr>
          <a:ln/>
        </p:spPr>
        <p:txBody>
          <a:bodyPr/>
          <a:lstStyle>
            <a:lvl1pPr>
              <a:defRPr/>
            </a:lvl1pPr>
          </a:lstStyle>
          <a:p>
            <a:pPr>
              <a:defRPr/>
            </a:pPr>
            <a:fld id="{F316C599-9035-0B4C-A221-ABE10BA17459}" type="slidenum">
              <a:rPr lang="en-US"/>
              <a:pPr>
                <a:defRPr/>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xAndMedia">
  <p:cSld name="Title, Text and Media Clip">
    <p:spTree>
      <p:nvGrpSpPr>
        <p:cNvPr id="1" name=""/>
        <p:cNvGrpSpPr/>
        <p:nvPr/>
      </p:nvGrpSpPr>
      <p:grpSpPr>
        <a:xfrm>
          <a:off x="0" y="0"/>
          <a:ext cx="0" cy="0"/>
          <a:chOff x="0" y="0"/>
          <a:chExt cx="0" cy="0"/>
        </a:xfrm>
      </p:grpSpPr>
      <p:sp>
        <p:nvSpPr>
          <p:cNvPr id="2" name="Title 1"/>
          <p:cNvSpPr>
            <a:spLocks noGrp="1"/>
          </p:cNvSpPr>
          <p:nvPr>
            <p:ph type="title"/>
          </p:nvPr>
        </p:nvSpPr>
        <p:spPr>
          <a:xfrm>
            <a:off x="1143000" y="228600"/>
            <a:ext cx="7848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990600" y="1752600"/>
            <a:ext cx="4076700" cy="4495800"/>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Media Placeholder 3"/>
          <p:cNvSpPr>
            <a:spLocks noGrp="1"/>
          </p:cNvSpPr>
          <p:nvPr>
            <p:ph type="media" sz="half" idx="2"/>
          </p:nvPr>
        </p:nvSpPr>
        <p:spPr>
          <a:xfrm>
            <a:off x="5219700" y="1752600"/>
            <a:ext cx="4076700" cy="4495800"/>
          </a:xfrm>
          <a:prstGeom prst="rect">
            <a:avLst/>
          </a:prstGeom>
        </p:spPr>
        <p:txBody>
          <a:bodyPr rtlCol="0">
            <a:normAutofit/>
          </a:bodyPr>
          <a:lstStyle/>
          <a:p>
            <a:pPr lvl="0"/>
            <a:endParaRPr lang="en-US" noProof="0" dirty="0"/>
          </a:p>
        </p:txBody>
      </p:sp>
      <p:sp>
        <p:nvSpPr>
          <p:cNvPr id="5" name="Rectangle 5"/>
          <p:cNvSpPr>
            <a:spLocks noGrp="1" noChangeArrowheads="1"/>
          </p:cNvSpPr>
          <p:nvPr>
            <p:ph type="sldNum" sz="quarter" idx="10"/>
          </p:nvPr>
        </p:nvSpPr>
        <p:spPr>
          <a:ln/>
        </p:spPr>
        <p:txBody>
          <a:bodyPr/>
          <a:lstStyle>
            <a:lvl1pPr>
              <a:defRPr/>
            </a:lvl1pPr>
          </a:lstStyle>
          <a:p>
            <a:pPr>
              <a:defRPr/>
            </a:pPr>
            <a:fld id="{FA36FBD4-FFB1-D04C-8D79-4DECE443E69B}" type="slidenum">
              <a:rPr lang="en-US"/>
              <a:pPr>
                <a:defRPr/>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sp>
        <p:nvSpPr>
          <p:cNvPr id="2" name="Rectangle 5"/>
          <p:cNvSpPr>
            <a:spLocks noGrp="1" noChangeArrowheads="1"/>
          </p:cNvSpPr>
          <p:nvPr>
            <p:ph type="sldNum" sz="quarter" idx="10"/>
          </p:nvPr>
        </p:nvSpPr>
        <p:spPr>
          <a:ln/>
        </p:spPr>
        <p:txBody>
          <a:bodyPr/>
          <a:lstStyle>
            <a:lvl1pPr>
              <a:defRPr/>
            </a:lvl1pPr>
          </a:lstStyle>
          <a:p>
            <a:pPr>
              <a:defRPr/>
            </a:pPr>
            <a:fld id="{F9A8139A-5B90-574F-A61A-E8B6723722D8}" type="slidenum">
              <a:rPr lang="en-US"/>
              <a:pPr>
                <a:defRPr/>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D1706351-D594-B94E-8895-5648F85F149E}" type="slidenum">
              <a:rPr lang="en-US"/>
              <a:pPr>
                <a:defRPr/>
              </a:pPr>
              <a:t>‹#›</a:t>
            </a:fld>
            <a:endParaRPr lang="en-US"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58B54E92-90B6-074E-85B3-D44345B7FF6C}" type="slidenum">
              <a:rPr lang="en-US"/>
              <a:pPr>
                <a:defRPr/>
              </a:pPr>
              <a:t>‹#›</a:t>
            </a:fld>
            <a:endParaRPr lang="en-US" dirty="0"/>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AB82DD0E-B6E0-FA4D-89AC-6E5511F2A485}"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990600" y="1752600"/>
            <a:ext cx="8305800" cy="4495800"/>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Rectangle 5"/>
          <p:cNvSpPr>
            <a:spLocks noGrp="1" noChangeArrowheads="1"/>
          </p:cNvSpPr>
          <p:nvPr>
            <p:ph type="sldNum" sz="quarter" idx="10"/>
          </p:nvPr>
        </p:nvSpPr>
        <p:spPr>
          <a:ln/>
        </p:spPr>
        <p:txBody>
          <a:bodyPr/>
          <a:lstStyle>
            <a:lvl1pPr>
              <a:defRPr/>
            </a:lvl1pPr>
          </a:lstStyle>
          <a:p>
            <a:pPr>
              <a:defRPr/>
            </a:pPr>
            <a:fld id="{AB2F9FE0-17BE-4B45-9678-19C4ABBCC377}" type="slidenum">
              <a:rPr lang="en-US"/>
              <a:pPr>
                <a:defRPr/>
              </a:pPr>
              <a:t>‹#›</a:t>
            </a:fld>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D5FE6D75-956D-AD48-8CE9-A63FA014459A}" type="slidenum">
              <a:rPr lang="en-US"/>
              <a:pPr>
                <a:defRPr/>
              </a:pPr>
              <a:t>‹#›</a:t>
            </a:fld>
            <a:endParaRPr lang="en-US" dirty="0"/>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fld id="{A24112C2-098A-0640-99E7-176EC98CFA68}" type="slidenum">
              <a:rPr lang="en-US"/>
              <a:pPr>
                <a:defRPr/>
              </a:pPr>
              <a:t>‹#›</a:t>
            </a:fld>
            <a:endParaRPr lang="en-US" dirty="0"/>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fld id="{4D3F07CD-99E4-4D47-A6A3-47353F417FC4}" type="slidenum">
              <a:rPr lang="en-US"/>
              <a:pPr>
                <a:defRPr/>
              </a:pPr>
              <a:t>‹#›</a:t>
            </a:fld>
            <a:endParaRPr lang="en-US" dirty="0"/>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fld id="{9C6E3F19-965F-D844-B076-9FC9EE78DD94}" type="slidenum">
              <a:rPr lang="en-US"/>
              <a:pPr>
                <a:defRPr/>
              </a:pPr>
              <a:t>‹#›</a:t>
            </a:fld>
            <a:endParaRPr lang="en-US" dirty="0"/>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7FEFD572-4CDC-8346-B16E-C02F9287B658}" type="slidenum">
              <a:rPr lang="en-US"/>
              <a:pPr>
                <a:defRPr/>
              </a:pPr>
              <a:t>‹#›</a:t>
            </a:fld>
            <a:endParaRPr lang="en-US" dirty="0"/>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8AFCA168-6654-F64D-8AC7-0AB7C9FB8DEF}" type="slidenum">
              <a:rPr lang="en-US"/>
              <a:pPr>
                <a:defRPr/>
              </a:pPr>
              <a:t>‹#›</a:t>
            </a:fld>
            <a:endParaRPr lang="en-US" dirty="0"/>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AB49A778-3D8F-BC4F-A637-7C2E34A1EB11}" type="slidenum">
              <a:rPr lang="en-US"/>
              <a:pPr>
                <a:defRPr/>
              </a:pPr>
              <a:t>‹#›</a:t>
            </a:fld>
            <a:endParaRPr lang="en-US" dirty="0"/>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954FDC89-E83E-5947-ACA6-4AC492AEA551}"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sldNum" sz="quarter" idx="10"/>
          </p:nvPr>
        </p:nvSpPr>
        <p:spPr>
          <a:ln/>
        </p:spPr>
        <p:txBody>
          <a:bodyPr/>
          <a:lstStyle>
            <a:lvl1pPr>
              <a:defRPr/>
            </a:lvl1pPr>
          </a:lstStyle>
          <a:p>
            <a:pPr>
              <a:defRPr/>
            </a:pPr>
            <a:fld id="{4CE14067-67EB-CB41-B812-47F1D38FE6CA}"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990600" y="1752600"/>
            <a:ext cx="4076700" cy="4495800"/>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219700" y="1752600"/>
            <a:ext cx="4076700" cy="4495800"/>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sldNum" sz="quarter" idx="10"/>
          </p:nvPr>
        </p:nvSpPr>
        <p:spPr>
          <a:ln/>
        </p:spPr>
        <p:txBody>
          <a:bodyPr/>
          <a:lstStyle>
            <a:lvl1pPr>
              <a:defRPr/>
            </a:lvl1pPr>
          </a:lstStyle>
          <a:p>
            <a:pPr>
              <a:defRPr/>
            </a:pPr>
            <a:fld id="{2C2648C7-81C7-4941-9E76-3947772CF0E5}"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sldNum" sz="quarter" idx="10"/>
          </p:nvPr>
        </p:nvSpPr>
        <p:spPr>
          <a:ln/>
        </p:spPr>
        <p:txBody>
          <a:bodyPr/>
          <a:lstStyle>
            <a:lvl1pPr>
              <a:defRPr/>
            </a:lvl1pPr>
          </a:lstStyle>
          <a:p>
            <a:pPr>
              <a:defRPr/>
            </a:pPr>
            <a:fld id="{D16D4119-F266-0646-8CFF-C2B68164CA8B}"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sldNum" sz="quarter" idx="10"/>
          </p:nvPr>
        </p:nvSpPr>
        <p:spPr>
          <a:ln/>
        </p:spPr>
        <p:txBody>
          <a:bodyPr/>
          <a:lstStyle>
            <a:lvl1pPr>
              <a:defRPr/>
            </a:lvl1pPr>
          </a:lstStyle>
          <a:p>
            <a:pPr>
              <a:defRPr/>
            </a:pPr>
            <a:fld id="{FBDF5168-2AD3-5441-955A-5C01D996C886}"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
        <p:nvSpPr>
          <p:cNvPr id="3" name="Title 2"/>
          <p:cNvSpPr>
            <a:spLocks noGrp="1"/>
          </p:cNvSpPr>
          <p:nvPr>
            <p:ph type="title"/>
          </p:nvPr>
        </p:nvSpPr>
        <p:spPr>
          <a:xfrm>
            <a:off x="711653" y="65312"/>
            <a:ext cx="7696200" cy="1055914"/>
          </a:xfrm>
        </p:spPr>
        <p:txBody>
          <a:bodyPr/>
          <a:lstStyle/>
          <a:p>
            <a:r>
              <a:rPr lang="en-US" smtClean="0"/>
              <a:t>Click to edit Master title style</a:t>
            </a:r>
            <a:endParaRPr lang="en-US"/>
          </a:p>
        </p:txBody>
      </p:sp>
      <p:sp>
        <p:nvSpPr>
          <p:cNvPr id="4" name="Slide Number Placeholder 1"/>
          <p:cNvSpPr>
            <a:spLocks noGrp="1"/>
          </p:cNvSpPr>
          <p:nvPr>
            <p:ph type="sldNum" sz="quarter" idx="10"/>
          </p:nvPr>
        </p:nvSpPr>
        <p:spPr>
          <a:xfrm>
            <a:off x="6829425" y="6534150"/>
            <a:ext cx="1905000" cy="457200"/>
          </a:xfrm>
        </p:spPr>
        <p:txBody>
          <a:bodyPr/>
          <a:lstStyle>
            <a:lvl1pPr>
              <a:defRPr sz="1200">
                <a:latin typeface="Tahoma" pitchFamily="-112" charset="0"/>
                <a:ea typeface="Tahoma" pitchFamily="-112" charset="0"/>
                <a:cs typeface="Tahoma" pitchFamily="-112" charset="0"/>
              </a:defRPr>
            </a:lvl1pPr>
          </a:lstStyle>
          <a:p>
            <a:pPr>
              <a:defRPr/>
            </a:pPr>
            <a:fld id="{81EE98FA-22DB-4549-BB67-1A6E1166F009}" type="slidenum">
              <a:rPr lang="en-US"/>
              <a:pPr>
                <a:defRPr/>
              </a:pPr>
              <a:t>‹#›</a:t>
            </a:fld>
            <a:endParaRPr lang="en-US" dirty="0"/>
          </a:p>
        </p:txBody>
      </p:sp>
    </p:spTree>
  </p:cSld>
  <p:clrMapOvr>
    <a:masterClrMapping/>
  </p:clrMapOvr>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sldNum" sz="quarter" idx="10"/>
          </p:nvPr>
        </p:nvSpPr>
        <p:spPr>
          <a:ln/>
        </p:spPr>
        <p:txBody>
          <a:bodyPr/>
          <a:lstStyle>
            <a:lvl1pPr>
              <a:defRPr/>
            </a:lvl1pPr>
          </a:lstStyle>
          <a:p>
            <a:pPr>
              <a:defRPr/>
            </a:pPr>
            <a:fld id="{B24E69DF-DA8E-E14C-AAB1-24CE4EEB2AA1}"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sldNum" sz="quarter" idx="10"/>
          </p:nvPr>
        </p:nvSpPr>
        <p:spPr>
          <a:ln/>
        </p:spPr>
        <p:txBody>
          <a:bodyPr/>
          <a:lstStyle>
            <a:lvl1pPr>
              <a:defRPr/>
            </a:lvl1pPr>
          </a:lstStyle>
          <a:p>
            <a:pPr>
              <a:defRPr/>
            </a:pPr>
            <a:fld id="{A5C79C7A-DED1-A14C-9F7A-134FFD0CFFCD}"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4.xml"/><Relationship Id="rId3" Type="http://schemas.openxmlformats.org/officeDocument/2006/relationships/slideLayout" Target="../slideLayouts/slideLayout19.xml"/><Relationship Id="rId7" Type="http://schemas.openxmlformats.org/officeDocument/2006/relationships/slideLayout" Target="../slideLayouts/slideLayout23.xml"/><Relationship Id="rId12" Type="http://schemas.openxmlformats.org/officeDocument/2006/relationships/theme" Target="../theme/theme2.xml"/><Relationship Id="rId2" Type="http://schemas.openxmlformats.org/officeDocument/2006/relationships/slideLayout" Target="../slideLayouts/slideLayout18.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slideLayout" Target="../slideLayouts/slideLayout27.xml"/><Relationship Id="rId5" Type="http://schemas.openxmlformats.org/officeDocument/2006/relationships/slideLayout" Target="../slideLayouts/slideLayout21.xml"/><Relationship Id="rId10" Type="http://schemas.openxmlformats.org/officeDocument/2006/relationships/slideLayout" Target="../slideLayouts/slideLayout26.xml"/><Relationship Id="rId4" Type="http://schemas.openxmlformats.org/officeDocument/2006/relationships/slideLayout" Target="../slideLayouts/slideLayout20.xml"/><Relationship Id="rId9"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0099"/>
        </a:solidFill>
        <a:effectLst/>
      </p:bgPr>
    </p:bg>
    <p:spTree>
      <p:nvGrpSpPr>
        <p:cNvPr id="1" name=""/>
        <p:cNvGrpSpPr/>
        <p:nvPr/>
      </p:nvGrpSpPr>
      <p:grpSpPr>
        <a:xfrm>
          <a:off x="0" y="0"/>
          <a:ext cx="0" cy="0"/>
          <a:chOff x="0" y="0"/>
          <a:chExt cx="0" cy="0"/>
        </a:xfrm>
      </p:grpSpPr>
      <p:sp>
        <p:nvSpPr>
          <p:cNvPr id="80898" name="Rectangle 2"/>
          <p:cNvSpPr>
            <a:spLocks noChangeArrowheads="1"/>
          </p:cNvSpPr>
          <p:nvPr/>
        </p:nvSpPr>
        <p:spPr bwMode="auto">
          <a:xfrm>
            <a:off x="0" y="0"/>
            <a:ext cx="9144000" cy="1120775"/>
          </a:xfrm>
          <a:prstGeom prst="rect">
            <a:avLst/>
          </a:prstGeom>
          <a:gradFill rotWithShape="0">
            <a:gsLst>
              <a:gs pos="0">
                <a:schemeClr val="bg1"/>
              </a:gs>
              <a:gs pos="100000">
                <a:schemeClr val="bg1">
                  <a:gamma/>
                  <a:shade val="30196"/>
                  <a:invGamma/>
                </a:schemeClr>
              </a:gs>
            </a:gsLst>
            <a:path path="shape">
              <a:fillToRect l="50000" t="50000" r="50000" b="50000"/>
            </a:path>
          </a:gradFill>
          <a:ln w="50800">
            <a:noFill/>
            <a:miter lim="800000"/>
            <a:headEnd/>
            <a:tailEnd type="none" w="med" len="lg"/>
          </a:ln>
          <a:effectLst/>
        </p:spPr>
        <p:txBody>
          <a:bodyPr wrap="none" anchor="ctr"/>
          <a:lstStyle/>
          <a:p>
            <a:pPr algn="ctr" eaLnBrk="1" hangingPunct="1">
              <a:defRPr/>
            </a:pPr>
            <a:endParaRPr lang="en-US" dirty="0">
              <a:latin typeface="Arial" charset="0"/>
            </a:endParaRPr>
          </a:p>
        </p:txBody>
      </p:sp>
      <p:sp>
        <p:nvSpPr>
          <p:cNvPr id="80901" name="Rectangle 5"/>
          <p:cNvSpPr>
            <a:spLocks noGrp="1" noChangeArrowheads="1"/>
          </p:cNvSpPr>
          <p:nvPr>
            <p:ph type="sldNum" sz="quarter" idx="4"/>
          </p:nvPr>
        </p:nvSpPr>
        <p:spPr bwMode="auto">
          <a:xfrm>
            <a:off x="6553200" y="64008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b="0">
                <a:solidFill>
                  <a:srgbClr val="FFFF99"/>
                </a:solidFill>
                <a:latin typeface="Times New Roman" pitchFamily="-112" charset="0"/>
              </a:defRPr>
            </a:lvl1pPr>
          </a:lstStyle>
          <a:p>
            <a:pPr>
              <a:defRPr/>
            </a:pPr>
            <a:fld id="{E158B143-502D-A14A-9CC9-C61B11F5C455}" type="slidenum">
              <a:rPr lang="en-US"/>
              <a:pPr>
                <a:defRPr/>
              </a:pPr>
              <a:t>‹#›</a:t>
            </a:fld>
            <a:endParaRPr lang="en-US" dirty="0"/>
          </a:p>
        </p:txBody>
      </p:sp>
      <p:sp>
        <p:nvSpPr>
          <p:cNvPr id="80905" name="Rectangle 9"/>
          <p:cNvSpPr>
            <a:spLocks noGrp="1" noChangeArrowheads="1"/>
          </p:cNvSpPr>
          <p:nvPr>
            <p:ph type="title"/>
          </p:nvPr>
        </p:nvSpPr>
        <p:spPr bwMode="auto">
          <a:xfrm>
            <a:off x="1044575" y="65088"/>
            <a:ext cx="7696200" cy="1055687"/>
          </a:xfrm>
          <a:prstGeom prst="rect">
            <a:avLst/>
          </a:prstGeom>
          <a:noFill/>
          <a:ln w="9525">
            <a:noFill/>
            <a:miter lim="800000"/>
            <a:headEnd/>
            <a:tailEnd/>
          </a:ln>
          <a:effectLst>
            <a:outerShdw blurRad="63500" dist="38099" dir="2700000" algn="ctr" rotWithShape="0">
              <a:schemeClr val="bg2">
                <a:alpha val="74998"/>
              </a:schemeClr>
            </a:outerShdw>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9" name="Line 12"/>
          <p:cNvSpPr>
            <a:spLocks noChangeShapeType="1"/>
          </p:cNvSpPr>
          <p:nvPr/>
        </p:nvSpPr>
        <p:spPr bwMode="auto">
          <a:xfrm rot="-60000">
            <a:off x="1168400" y="1042988"/>
            <a:ext cx="7840663" cy="130175"/>
          </a:xfrm>
          <a:prstGeom prst="line">
            <a:avLst/>
          </a:prstGeom>
          <a:noFill/>
          <a:ln w="31750">
            <a:solidFill>
              <a:schemeClr val="hlink"/>
            </a:solidFill>
            <a:round/>
            <a:headEnd/>
            <a:tailEnd type="none" w="med" len="lg"/>
          </a:ln>
        </p:spPr>
        <p:txBody>
          <a:bodyPr>
            <a:prstTxWarp prst="textNoShape">
              <a:avLst/>
            </a:prstTxWarp>
          </a:bodyPr>
          <a:lstStyle/>
          <a:p>
            <a:pPr>
              <a:defRPr/>
            </a:pPr>
            <a:endParaRPr lang="en-US" dirty="0">
              <a:latin typeface="Arial" pitchFamily="-112" charset="0"/>
            </a:endParaRPr>
          </a:p>
        </p:txBody>
      </p:sp>
      <p:sp>
        <p:nvSpPr>
          <p:cNvPr id="80910" name="Rectangle 14"/>
          <p:cNvSpPr>
            <a:spLocks noChangeArrowheads="1"/>
          </p:cNvSpPr>
          <p:nvPr/>
        </p:nvSpPr>
        <p:spPr bwMode="auto">
          <a:xfrm>
            <a:off x="1347535" y="6424613"/>
            <a:ext cx="6448930" cy="430887"/>
          </a:xfrm>
          <a:prstGeom prst="rect">
            <a:avLst/>
          </a:prstGeom>
          <a:noFill/>
          <a:ln w="9525">
            <a:noFill/>
            <a:miter lim="800000"/>
            <a:headEnd/>
            <a:tailEnd/>
          </a:ln>
          <a:effectLst>
            <a:outerShdw dist="35921" dir="2700000" algn="ctr" rotWithShape="0">
              <a:schemeClr val="bg2"/>
            </a:outerShdw>
          </a:effectLst>
        </p:spPr>
        <p:txBody>
          <a:bodyPr wrap="none">
            <a:prstTxWarp prst="textNoShape">
              <a:avLst/>
            </a:prstTxWarp>
            <a:spAutoFit/>
          </a:bodyPr>
          <a:lstStyle/>
          <a:p>
            <a:pPr algn="ctr" eaLnBrk="1" hangingPunct="1">
              <a:defRPr/>
            </a:pPr>
            <a:r>
              <a:rPr lang="en-US" sz="2200" b="0" i="1" dirty="0">
                <a:solidFill>
                  <a:srgbClr val="CCCCFF"/>
                </a:solidFill>
                <a:effectLst>
                  <a:outerShdw blurRad="38100" dist="38100" dir="2700000" algn="tl">
                    <a:srgbClr val="000000"/>
                  </a:outerShdw>
                </a:effectLst>
                <a:latin typeface="Times New Roman" pitchFamily="-112" charset="0"/>
              </a:rPr>
              <a:t>Come for the</a:t>
            </a:r>
            <a:r>
              <a:rPr lang="en-US" sz="2200" b="0" i="1" dirty="0" smtClean="0">
                <a:solidFill>
                  <a:srgbClr val="CCCCFF"/>
                </a:solidFill>
                <a:effectLst>
                  <a:outerShdw blurRad="38100" dist="38100" dir="2700000" algn="tl">
                    <a:srgbClr val="000000"/>
                  </a:outerShdw>
                </a:effectLst>
                <a:latin typeface="Times New Roman" pitchFamily="-112" charset="0"/>
              </a:rPr>
              <a:t> Boating </a:t>
            </a:r>
            <a:r>
              <a:rPr lang="en-US" sz="2200" b="0" i="1" dirty="0">
                <a:solidFill>
                  <a:srgbClr val="CCCCFF"/>
                </a:solidFill>
                <a:effectLst>
                  <a:outerShdw blurRad="38100" dist="38100" dir="2700000" algn="tl">
                    <a:srgbClr val="000000"/>
                  </a:outerShdw>
                </a:effectLst>
                <a:latin typeface="Times New Roman" pitchFamily="-112" charset="0"/>
              </a:rPr>
              <a:t>E</a:t>
            </a:r>
            <a:r>
              <a:rPr lang="en-US" sz="2200" b="0" i="1" dirty="0" smtClean="0">
                <a:solidFill>
                  <a:srgbClr val="CCCCFF"/>
                </a:solidFill>
                <a:effectLst>
                  <a:outerShdw blurRad="38100" dist="38100" dir="2700000" algn="tl">
                    <a:srgbClr val="000000"/>
                  </a:outerShdw>
                </a:effectLst>
                <a:latin typeface="Times New Roman" pitchFamily="-112" charset="0"/>
              </a:rPr>
              <a:t>ducation</a:t>
            </a:r>
            <a:r>
              <a:rPr lang="en-US" sz="2200" b="0" i="1" dirty="0">
                <a:solidFill>
                  <a:srgbClr val="CCCCFF"/>
                </a:solidFill>
                <a:effectLst>
                  <a:outerShdw blurRad="38100" dist="38100" dir="2700000" algn="tl">
                    <a:srgbClr val="000000"/>
                  </a:outerShdw>
                </a:effectLst>
                <a:latin typeface="Times New Roman" pitchFamily="-112" charset="0"/>
              </a:rPr>
              <a:t>…Stay for the</a:t>
            </a:r>
            <a:r>
              <a:rPr lang="en-US" sz="2200" b="0" i="1" dirty="0" smtClean="0">
                <a:solidFill>
                  <a:srgbClr val="CCCCFF"/>
                </a:solidFill>
                <a:effectLst>
                  <a:outerShdw blurRad="38100" dist="38100" dir="2700000" algn="tl">
                    <a:srgbClr val="000000"/>
                  </a:outerShdw>
                </a:effectLst>
                <a:latin typeface="Times New Roman" pitchFamily="-112" charset="0"/>
              </a:rPr>
              <a:t> Friends</a:t>
            </a:r>
            <a:endParaRPr lang="en-US" sz="2200" b="0" i="1" dirty="0">
              <a:solidFill>
                <a:srgbClr val="CCCCFF"/>
              </a:solidFill>
              <a:effectLst>
                <a:outerShdw blurRad="38100" dist="38100" dir="2700000" algn="tl">
                  <a:srgbClr val="000000"/>
                </a:outerShdw>
              </a:effectLst>
              <a:latin typeface="Times New Roman" pitchFamily="-112" charset="0"/>
            </a:endParaRPr>
          </a:p>
        </p:txBody>
      </p:sp>
      <p:sp>
        <p:nvSpPr>
          <p:cNvPr id="15" name="Oval 14"/>
          <p:cNvSpPr/>
          <p:nvPr/>
        </p:nvSpPr>
        <p:spPr bwMode="auto">
          <a:xfrm>
            <a:off x="-8463" y="2825"/>
            <a:ext cx="1405463" cy="1360310"/>
          </a:xfrm>
          <a:prstGeom prst="ellipse">
            <a:avLst/>
          </a:prstGeom>
          <a:gradFill flip="none" rotWithShape="1">
            <a:gsLst>
              <a:gs pos="64000">
                <a:srgbClr val="00007E"/>
              </a:gs>
              <a:gs pos="50000">
                <a:schemeClr val="accent3">
                  <a:lumMod val="25000"/>
                  <a:shade val="67500"/>
                  <a:satMod val="115000"/>
                </a:schemeClr>
              </a:gs>
              <a:gs pos="37000">
                <a:srgbClr val="000046"/>
              </a:gs>
            </a:gsLst>
            <a:path path="circle">
              <a:fillToRect l="50000" t="50000" r="50000" b="50000"/>
            </a:path>
            <a:tileRect/>
          </a:gradFill>
          <a:ln w="50800" cap="flat" cmpd="sng" algn="ctr">
            <a:noFill/>
            <a:prstDash val="solid"/>
            <a:round/>
            <a:headEnd type="none" w="med" len="med"/>
            <a:tailEnd type="triangle" w="med" len="lg"/>
          </a:ln>
          <a:effectLst/>
        </p:spPr>
        <p:txBody>
          <a:bodyPr/>
          <a:lstStyle/>
          <a:p>
            <a:pPr algn="ctr" eaLnBrk="1" hangingPunct="1">
              <a:defRPr/>
            </a:pPr>
            <a:endParaRPr lang="en-US" dirty="0">
              <a:latin typeface="Arial" charset="0"/>
            </a:endParaRPr>
          </a:p>
        </p:txBody>
      </p:sp>
      <p:pic>
        <p:nvPicPr>
          <p:cNvPr id="1034" name="Picture 15" descr="USPS wht2 copy"/>
          <p:cNvPicPr>
            <a:picLocks noChangeAspect="1" noChangeArrowheads="1"/>
          </p:cNvPicPr>
          <p:nvPr/>
        </p:nvPicPr>
        <p:blipFill>
          <a:blip r:embed="rId18" cstate="print"/>
          <a:srcRect/>
          <a:stretch>
            <a:fillRect/>
          </a:stretch>
        </p:blipFill>
        <p:spPr bwMode="auto">
          <a:xfrm>
            <a:off x="57150" y="47625"/>
            <a:ext cx="1260475" cy="1255713"/>
          </a:xfrm>
          <a:prstGeom prst="rect">
            <a:avLst/>
          </a:prstGeom>
          <a:noFill/>
          <a:ln w="9525">
            <a:noFill/>
            <a:miter lim="800000"/>
            <a:headEnd/>
            <a:tailEnd/>
          </a:ln>
          <a:effectLst>
            <a:outerShdw blurRad="63500" dist="38099" dir="2700000" algn="ctr" rotWithShape="0">
              <a:schemeClr val="bg2">
                <a:alpha val="74998"/>
              </a:schemeClr>
            </a:outerShdw>
          </a:effectLst>
        </p:spPr>
      </p:pic>
      <p:sp>
        <p:nvSpPr>
          <p:cNvPr id="1035" name="Text Placeholder 4"/>
          <p:cNvSpPr>
            <a:spLocks noGrp="1"/>
          </p:cNvSpPr>
          <p:nvPr>
            <p:ph type="body" idx="1"/>
          </p:nvPr>
        </p:nvSpPr>
        <p:spPr bwMode="auto">
          <a:xfrm>
            <a:off x="628650" y="1825625"/>
            <a:ext cx="7886700" cy="43513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 bg1="dk2" tx1="lt1" bg2="dk1" tx2="lt2" accent1="accent1" accent2="accent2" accent3="accent3" accent4="accent4" accent5="accent5" accent6="accent6" hlink="hlink" folHlink="folHlink"/>
  <p:sldLayoutIdLst>
    <p:sldLayoutId id="2147484523" r:id="rId1"/>
    <p:sldLayoutId id="2147484497" r:id="rId2"/>
    <p:sldLayoutId id="2147484498" r:id="rId3"/>
    <p:sldLayoutId id="2147484499" r:id="rId4"/>
    <p:sldLayoutId id="2147484500" r:id="rId5"/>
    <p:sldLayoutId id="2147484501" r:id="rId6"/>
    <p:sldLayoutId id="2147484524" r:id="rId7"/>
    <p:sldLayoutId id="2147484502" r:id="rId8"/>
    <p:sldLayoutId id="2147484503" r:id="rId9"/>
    <p:sldLayoutId id="2147484504" r:id="rId10"/>
    <p:sldLayoutId id="2147484505" r:id="rId11"/>
    <p:sldLayoutId id="2147484506" r:id="rId12"/>
    <p:sldLayoutId id="2147484507" r:id="rId13"/>
    <p:sldLayoutId id="2147484508" r:id="rId14"/>
    <p:sldLayoutId id="2147484510" r:id="rId15"/>
    <p:sldLayoutId id="2147484511" r:id="rId16"/>
  </p:sldLayoutIdLs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80905"/>
                                        </p:tgtEl>
                                        <p:attrNameLst>
                                          <p:attrName>style.visibility</p:attrName>
                                        </p:attrNameLst>
                                      </p:cBhvr>
                                      <p:to>
                                        <p:strVal val="visible"/>
                                      </p:to>
                                    </p:set>
                                    <p:anim calcmode="lin" valueType="num">
                                      <p:cBhvr>
                                        <p:cTn id="7" dur="500" fill="hold"/>
                                        <p:tgtEl>
                                          <p:spTgt spid="80905"/>
                                        </p:tgtEl>
                                        <p:attrNameLst>
                                          <p:attrName>ppt_w</p:attrName>
                                        </p:attrNameLst>
                                      </p:cBhvr>
                                      <p:tavLst>
                                        <p:tav tm="0">
                                          <p:val>
                                            <p:fltVal val="0"/>
                                          </p:val>
                                        </p:tav>
                                        <p:tav tm="100000">
                                          <p:val>
                                            <p:strVal val="#ppt_w"/>
                                          </p:val>
                                        </p:tav>
                                      </p:tavLst>
                                    </p:anim>
                                    <p:anim calcmode="lin" valueType="num">
                                      <p:cBhvr>
                                        <p:cTn id="8" dur="500" fill="hold"/>
                                        <p:tgtEl>
                                          <p:spTgt spid="80905"/>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0905" grpId="0" autoUpdateAnimBg="0"/>
    </p:bldLst>
  </p:timing>
  <p:hf hdr="0" ftr="0" dt="0"/>
  <p:txStyles>
    <p:titleStyle>
      <a:lvl1pPr algn="ctr" rtl="0" eaLnBrk="0" fontAlgn="base" hangingPunct="0">
        <a:lnSpc>
          <a:spcPct val="80000"/>
        </a:lnSpc>
        <a:spcBef>
          <a:spcPct val="0"/>
        </a:spcBef>
        <a:spcAft>
          <a:spcPct val="0"/>
        </a:spcAft>
        <a:defRPr sz="4400">
          <a:solidFill>
            <a:schemeClr val="tx2"/>
          </a:solidFill>
          <a:latin typeface="+mj-lt"/>
          <a:ea typeface="ＭＳ Ｐゴシック" pitchFamily="-110" charset="-128"/>
          <a:cs typeface="ＭＳ Ｐゴシック" pitchFamily="-110" charset="-128"/>
        </a:defRPr>
      </a:lvl1pPr>
      <a:lvl2pPr algn="ctr" rtl="0" eaLnBrk="0" fontAlgn="base" hangingPunct="0">
        <a:lnSpc>
          <a:spcPct val="80000"/>
        </a:lnSpc>
        <a:spcBef>
          <a:spcPct val="0"/>
        </a:spcBef>
        <a:spcAft>
          <a:spcPct val="0"/>
        </a:spcAft>
        <a:defRPr sz="4400">
          <a:solidFill>
            <a:schemeClr val="tx2"/>
          </a:solidFill>
          <a:latin typeface="Tahoma" pitchFamily="34" charset="0"/>
          <a:ea typeface="ＭＳ Ｐゴシック" pitchFamily="-110" charset="-128"/>
          <a:cs typeface="ＭＳ Ｐゴシック" pitchFamily="-110" charset="-128"/>
        </a:defRPr>
      </a:lvl2pPr>
      <a:lvl3pPr algn="ctr" rtl="0" eaLnBrk="0" fontAlgn="base" hangingPunct="0">
        <a:lnSpc>
          <a:spcPct val="80000"/>
        </a:lnSpc>
        <a:spcBef>
          <a:spcPct val="0"/>
        </a:spcBef>
        <a:spcAft>
          <a:spcPct val="0"/>
        </a:spcAft>
        <a:defRPr sz="4400">
          <a:solidFill>
            <a:schemeClr val="tx2"/>
          </a:solidFill>
          <a:latin typeface="Tahoma" pitchFamily="34" charset="0"/>
          <a:ea typeface="ＭＳ Ｐゴシック" pitchFamily="-110" charset="-128"/>
          <a:cs typeface="ＭＳ Ｐゴシック" pitchFamily="-110" charset="-128"/>
        </a:defRPr>
      </a:lvl3pPr>
      <a:lvl4pPr algn="ctr" rtl="0" eaLnBrk="0" fontAlgn="base" hangingPunct="0">
        <a:lnSpc>
          <a:spcPct val="80000"/>
        </a:lnSpc>
        <a:spcBef>
          <a:spcPct val="0"/>
        </a:spcBef>
        <a:spcAft>
          <a:spcPct val="0"/>
        </a:spcAft>
        <a:defRPr sz="4400">
          <a:solidFill>
            <a:schemeClr val="tx2"/>
          </a:solidFill>
          <a:latin typeface="Tahoma" pitchFamily="34" charset="0"/>
          <a:ea typeface="ＭＳ Ｐゴシック" pitchFamily="-110" charset="-128"/>
          <a:cs typeface="ＭＳ Ｐゴシック" pitchFamily="-110" charset="-128"/>
        </a:defRPr>
      </a:lvl4pPr>
      <a:lvl5pPr algn="ctr" rtl="0" eaLnBrk="0" fontAlgn="base" hangingPunct="0">
        <a:lnSpc>
          <a:spcPct val="80000"/>
        </a:lnSpc>
        <a:spcBef>
          <a:spcPct val="0"/>
        </a:spcBef>
        <a:spcAft>
          <a:spcPct val="0"/>
        </a:spcAft>
        <a:defRPr sz="4400">
          <a:solidFill>
            <a:schemeClr val="tx2"/>
          </a:solidFill>
          <a:latin typeface="Tahoma" pitchFamily="34" charset="0"/>
          <a:ea typeface="ＭＳ Ｐゴシック" pitchFamily="-110" charset="-128"/>
          <a:cs typeface="ＭＳ Ｐゴシック" pitchFamily="-110" charset="-128"/>
        </a:defRPr>
      </a:lvl5pPr>
      <a:lvl6pPr marL="457200" algn="ctr" rtl="0" eaLnBrk="1" fontAlgn="base" hangingPunct="1">
        <a:lnSpc>
          <a:spcPct val="80000"/>
        </a:lnSpc>
        <a:spcBef>
          <a:spcPct val="0"/>
        </a:spcBef>
        <a:spcAft>
          <a:spcPct val="0"/>
        </a:spcAft>
        <a:defRPr sz="4400">
          <a:solidFill>
            <a:schemeClr val="tx2"/>
          </a:solidFill>
          <a:latin typeface="Tahoma" pitchFamily="34" charset="0"/>
        </a:defRPr>
      </a:lvl6pPr>
      <a:lvl7pPr marL="914400" algn="ctr" rtl="0" eaLnBrk="1" fontAlgn="base" hangingPunct="1">
        <a:lnSpc>
          <a:spcPct val="80000"/>
        </a:lnSpc>
        <a:spcBef>
          <a:spcPct val="0"/>
        </a:spcBef>
        <a:spcAft>
          <a:spcPct val="0"/>
        </a:spcAft>
        <a:defRPr sz="4400">
          <a:solidFill>
            <a:schemeClr val="tx2"/>
          </a:solidFill>
          <a:latin typeface="Tahoma" pitchFamily="34" charset="0"/>
        </a:defRPr>
      </a:lvl7pPr>
      <a:lvl8pPr marL="1371600" algn="ctr" rtl="0" eaLnBrk="1" fontAlgn="base" hangingPunct="1">
        <a:lnSpc>
          <a:spcPct val="80000"/>
        </a:lnSpc>
        <a:spcBef>
          <a:spcPct val="0"/>
        </a:spcBef>
        <a:spcAft>
          <a:spcPct val="0"/>
        </a:spcAft>
        <a:defRPr sz="4400">
          <a:solidFill>
            <a:schemeClr val="tx2"/>
          </a:solidFill>
          <a:latin typeface="Tahoma" pitchFamily="34" charset="0"/>
        </a:defRPr>
      </a:lvl8pPr>
      <a:lvl9pPr marL="1828800" algn="ctr" rtl="0" eaLnBrk="1" fontAlgn="base" hangingPunct="1">
        <a:lnSpc>
          <a:spcPct val="80000"/>
        </a:lnSpc>
        <a:spcBef>
          <a:spcPct val="0"/>
        </a:spcBef>
        <a:spcAft>
          <a:spcPct val="0"/>
        </a:spcAft>
        <a:defRPr sz="4400">
          <a:solidFill>
            <a:schemeClr val="tx2"/>
          </a:solidFill>
          <a:latin typeface="Tahoma" pitchFamily="34" charset="0"/>
        </a:defRPr>
      </a:lvl9pPr>
    </p:titleStyle>
    <p:bodyStyle>
      <a:lvl1pPr marL="342900" indent="-342900" algn="l" rtl="0" eaLnBrk="0" fontAlgn="base" hangingPunct="0">
        <a:spcBef>
          <a:spcPct val="20000"/>
        </a:spcBef>
        <a:spcAft>
          <a:spcPct val="0"/>
        </a:spcAft>
        <a:defRPr sz="3200">
          <a:solidFill>
            <a:schemeClr val="tx2"/>
          </a:solidFill>
          <a:latin typeface="+mn-lt"/>
          <a:ea typeface="ＭＳ Ｐゴシック" pitchFamily="-110" charset="-128"/>
          <a:cs typeface="ＭＳ Ｐゴシック" pitchFamily="-110" charset="-128"/>
        </a:defRPr>
      </a:lvl1pPr>
      <a:lvl2pPr marL="742950" indent="-285750" algn="l" rtl="0" eaLnBrk="0" fontAlgn="base" hangingPunct="0">
        <a:spcBef>
          <a:spcPct val="20000"/>
        </a:spcBef>
        <a:spcAft>
          <a:spcPct val="0"/>
        </a:spcAft>
        <a:buChar char="•"/>
        <a:defRPr sz="2800">
          <a:solidFill>
            <a:schemeClr val="tx2"/>
          </a:solidFill>
          <a:latin typeface="+mn-lt"/>
          <a:ea typeface="ＭＳ Ｐゴシック" pitchFamily="-112" charset="-128"/>
        </a:defRPr>
      </a:lvl2pPr>
      <a:lvl3pPr marL="1143000" indent="-228600" algn="l" rtl="0" eaLnBrk="0" fontAlgn="base" hangingPunct="0">
        <a:spcBef>
          <a:spcPct val="20000"/>
        </a:spcBef>
        <a:spcAft>
          <a:spcPct val="0"/>
        </a:spcAft>
        <a:buChar char="•"/>
        <a:defRPr sz="2400">
          <a:solidFill>
            <a:schemeClr val="tx2"/>
          </a:solidFill>
          <a:latin typeface="+mn-lt"/>
          <a:ea typeface="ＭＳ Ｐゴシック" pitchFamily="-112" charset="-128"/>
        </a:defRPr>
      </a:lvl3pPr>
      <a:lvl4pPr marL="1600200" indent="-228600" algn="l" rtl="0" eaLnBrk="0" fontAlgn="base" hangingPunct="0">
        <a:spcBef>
          <a:spcPct val="20000"/>
        </a:spcBef>
        <a:spcAft>
          <a:spcPct val="0"/>
        </a:spcAft>
        <a:buChar char="•"/>
        <a:defRPr sz="2000">
          <a:solidFill>
            <a:schemeClr val="tx2"/>
          </a:solidFill>
          <a:latin typeface="+mn-lt"/>
          <a:ea typeface="ＭＳ Ｐゴシック" pitchFamily="-112" charset="-128"/>
        </a:defRPr>
      </a:lvl4pPr>
      <a:lvl5pPr marL="2057400" indent="-228600" algn="l" rtl="0" eaLnBrk="0" fontAlgn="base" hangingPunct="0">
        <a:spcBef>
          <a:spcPct val="20000"/>
        </a:spcBef>
        <a:spcAft>
          <a:spcPct val="0"/>
        </a:spcAft>
        <a:buChar char="•"/>
        <a:defRPr>
          <a:solidFill>
            <a:schemeClr val="tx2"/>
          </a:solidFill>
          <a:latin typeface="+mn-lt"/>
          <a:ea typeface="ＭＳ Ｐゴシック" pitchFamily="-112" charset="-128"/>
        </a:defRPr>
      </a:lvl5pPr>
      <a:lvl6pPr marL="2514600" indent="-228600" algn="l" rtl="0" eaLnBrk="1" fontAlgn="base" hangingPunct="1">
        <a:spcBef>
          <a:spcPct val="20000"/>
        </a:spcBef>
        <a:spcAft>
          <a:spcPct val="0"/>
        </a:spcAft>
        <a:buChar char="•"/>
        <a:defRPr>
          <a:solidFill>
            <a:schemeClr val="tx2"/>
          </a:solidFill>
          <a:latin typeface="+mn-lt"/>
        </a:defRPr>
      </a:lvl6pPr>
      <a:lvl7pPr marL="2971800" indent="-228600" algn="l" rtl="0" eaLnBrk="1" fontAlgn="base" hangingPunct="1">
        <a:spcBef>
          <a:spcPct val="20000"/>
        </a:spcBef>
        <a:spcAft>
          <a:spcPct val="0"/>
        </a:spcAft>
        <a:buChar char="•"/>
        <a:defRPr>
          <a:solidFill>
            <a:schemeClr val="tx2"/>
          </a:solidFill>
          <a:latin typeface="+mn-lt"/>
        </a:defRPr>
      </a:lvl7pPr>
      <a:lvl8pPr marL="3429000" indent="-228600" algn="l" rtl="0" eaLnBrk="1" fontAlgn="base" hangingPunct="1">
        <a:spcBef>
          <a:spcPct val="20000"/>
        </a:spcBef>
        <a:spcAft>
          <a:spcPct val="0"/>
        </a:spcAft>
        <a:buChar char="•"/>
        <a:defRPr>
          <a:solidFill>
            <a:schemeClr val="tx2"/>
          </a:solidFill>
          <a:latin typeface="+mn-lt"/>
        </a:defRPr>
      </a:lvl8pPr>
      <a:lvl9pPr marL="3886200" indent="-228600" algn="l" rtl="0" eaLnBrk="1" fontAlgn="base" hangingPunct="1">
        <a:spcBef>
          <a:spcPct val="20000"/>
        </a:spcBef>
        <a:spcAft>
          <a:spcPct val="0"/>
        </a:spcAft>
        <a:buChar char="•"/>
        <a:defRPr>
          <a:solidFill>
            <a:schemeClr val="tx2"/>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9459"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7220"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0" hangingPunct="0">
              <a:defRPr sz="1400" b="0">
                <a:solidFill>
                  <a:schemeClr val="tx1"/>
                </a:solidFill>
                <a:latin typeface="Comic Sans MS" pitchFamily="66" charset="0"/>
              </a:defRPr>
            </a:lvl1pPr>
          </a:lstStyle>
          <a:p>
            <a:pPr>
              <a:defRPr/>
            </a:pPr>
            <a:endParaRPr lang="en-US" dirty="0"/>
          </a:p>
        </p:txBody>
      </p:sp>
      <p:sp>
        <p:nvSpPr>
          <p:cNvPr id="137221"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0" hangingPunct="0">
              <a:defRPr sz="1400" b="0">
                <a:solidFill>
                  <a:schemeClr val="tx1"/>
                </a:solidFill>
                <a:latin typeface="Comic Sans MS" pitchFamily="66" charset="0"/>
              </a:defRPr>
            </a:lvl1pPr>
          </a:lstStyle>
          <a:p>
            <a:pPr>
              <a:defRPr/>
            </a:pPr>
            <a:endParaRPr lang="en-US" dirty="0"/>
          </a:p>
        </p:txBody>
      </p:sp>
      <p:sp>
        <p:nvSpPr>
          <p:cNvPr id="137222"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b="0">
                <a:solidFill>
                  <a:schemeClr val="tx1"/>
                </a:solidFill>
                <a:latin typeface="Comic Sans MS" pitchFamily="-112" charset="0"/>
              </a:defRPr>
            </a:lvl1pPr>
          </a:lstStyle>
          <a:p>
            <a:pPr>
              <a:defRPr/>
            </a:pPr>
            <a:fld id="{D5A1D520-9DFD-6D43-AEDA-CA1FE1ABD75B}"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4512" r:id="rId1"/>
    <p:sldLayoutId id="2147484513" r:id="rId2"/>
    <p:sldLayoutId id="2147484514" r:id="rId3"/>
    <p:sldLayoutId id="2147484515" r:id="rId4"/>
    <p:sldLayoutId id="2147484516" r:id="rId5"/>
    <p:sldLayoutId id="2147484517" r:id="rId6"/>
    <p:sldLayoutId id="2147484518" r:id="rId7"/>
    <p:sldLayoutId id="2147484519" r:id="rId8"/>
    <p:sldLayoutId id="2147484520" r:id="rId9"/>
    <p:sldLayoutId id="2147484521" r:id="rId10"/>
    <p:sldLayoutId id="2147484522" r:id="rId11"/>
  </p:sldLayoutIdLst>
  <p:timing>
    <p:tnLst>
      <p:par>
        <p:cTn id="1" dur="indefinite" restart="never" nodeType="tmRoot"/>
      </p:par>
    </p:tnLst>
  </p:timing>
  <p:hf hdr="0" ftr="0" dt="0"/>
  <p:txStyles>
    <p:titleStyle>
      <a:lvl1pPr algn="ctr" rtl="0" eaLnBrk="0" fontAlgn="base" hangingPunct="0">
        <a:spcBef>
          <a:spcPct val="0"/>
        </a:spcBef>
        <a:spcAft>
          <a:spcPct val="0"/>
        </a:spcAft>
        <a:defRPr sz="4400">
          <a:solidFill>
            <a:schemeClr val="tx2"/>
          </a:solidFill>
          <a:latin typeface="+mj-lt"/>
          <a:ea typeface="ＭＳ Ｐゴシック" pitchFamily="-110" charset="-128"/>
          <a:cs typeface="ＭＳ Ｐゴシック" pitchFamily="-110" charset="-128"/>
        </a:defRPr>
      </a:lvl1pPr>
      <a:lvl2pPr algn="ctr" rtl="0" eaLnBrk="0" fontAlgn="base" hangingPunct="0">
        <a:spcBef>
          <a:spcPct val="0"/>
        </a:spcBef>
        <a:spcAft>
          <a:spcPct val="0"/>
        </a:spcAft>
        <a:defRPr sz="4400">
          <a:solidFill>
            <a:schemeClr val="tx2"/>
          </a:solidFill>
          <a:latin typeface="Arial" charset="0"/>
          <a:ea typeface="ＭＳ Ｐゴシック" pitchFamily="-110" charset="-128"/>
          <a:cs typeface="ＭＳ Ｐゴシック" pitchFamily="-110" charset="-128"/>
        </a:defRPr>
      </a:lvl2pPr>
      <a:lvl3pPr algn="ctr" rtl="0" eaLnBrk="0" fontAlgn="base" hangingPunct="0">
        <a:spcBef>
          <a:spcPct val="0"/>
        </a:spcBef>
        <a:spcAft>
          <a:spcPct val="0"/>
        </a:spcAft>
        <a:defRPr sz="4400">
          <a:solidFill>
            <a:schemeClr val="tx2"/>
          </a:solidFill>
          <a:latin typeface="Arial" charset="0"/>
          <a:ea typeface="ＭＳ Ｐゴシック" pitchFamily="-110" charset="-128"/>
          <a:cs typeface="ＭＳ Ｐゴシック" pitchFamily="-110" charset="-128"/>
        </a:defRPr>
      </a:lvl3pPr>
      <a:lvl4pPr algn="ctr" rtl="0" eaLnBrk="0" fontAlgn="base" hangingPunct="0">
        <a:spcBef>
          <a:spcPct val="0"/>
        </a:spcBef>
        <a:spcAft>
          <a:spcPct val="0"/>
        </a:spcAft>
        <a:defRPr sz="4400">
          <a:solidFill>
            <a:schemeClr val="tx2"/>
          </a:solidFill>
          <a:latin typeface="Arial" charset="0"/>
          <a:ea typeface="ＭＳ Ｐゴシック" pitchFamily="-110" charset="-128"/>
          <a:cs typeface="ＭＳ Ｐゴシック" pitchFamily="-110" charset="-128"/>
        </a:defRPr>
      </a:lvl4pPr>
      <a:lvl5pPr algn="ctr" rtl="0" eaLnBrk="0" fontAlgn="base" hangingPunct="0">
        <a:spcBef>
          <a:spcPct val="0"/>
        </a:spcBef>
        <a:spcAft>
          <a:spcPct val="0"/>
        </a:spcAft>
        <a:defRPr sz="4400">
          <a:solidFill>
            <a:schemeClr val="tx2"/>
          </a:solidFill>
          <a:latin typeface="Arial" charset="0"/>
          <a:ea typeface="ＭＳ Ｐゴシック" pitchFamily="-110" charset="-128"/>
          <a:cs typeface="ＭＳ Ｐゴシック" pitchFamily="-110" charset="-128"/>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110" charset="-128"/>
          <a:cs typeface="ＭＳ Ｐゴシック" pitchFamily="-110"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12"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pitchFamily="-112"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pitchFamily="-112"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pitchFamily="-112" charset="-128"/>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2.xml"/><Relationship Id="rId1" Type="http://schemas.openxmlformats.org/officeDocument/2006/relationships/slideLayout" Target="../slideLayouts/slideLayout16.xml"/><Relationship Id="rId4" Type="http://schemas.openxmlformats.org/officeDocument/2006/relationships/image" Target="../media/image8.png"/></Relationships>
</file>

<file path=ppt/slides/_rels/slide13.x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notesSlide" Target="../notesSlides/notesSlide13.xml"/><Relationship Id="rId1" Type="http://schemas.openxmlformats.org/officeDocument/2006/relationships/slideLayout" Target="../slideLayouts/slideLayout16.xml"/><Relationship Id="rId5" Type="http://schemas.openxmlformats.org/officeDocument/2006/relationships/image" Target="../media/image8.png"/><Relationship Id="rId4" Type="http://schemas.openxmlformats.org/officeDocument/2006/relationships/image" Target="../media/image11.wmf"/></Relationships>
</file>

<file path=ppt/slides/_rels/slide1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6.xml"/><Relationship Id="rId1" Type="http://schemas.openxmlformats.org/officeDocument/2006/relationships/slideLayout" Target="../slideLayouts/slideLayout6.xml"/><Relationship Id="rId4" Type="http://schemas.openxmlformats.org/officeDocument/2006/relationships/image" Target="../media/image14.png"/></Relationships>
</file>

<file path=ppt/slides/_rels/slide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xml"/><Relationship Id="rId1" Type="http://schemas.openxmlformats.org/officeDocument/2006/relationships/slideLayout" Target="../slideLayouts/slideLayout16.xml"/></Relationships>
</file>

<file path=ppt/slides/_rels/slide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xml"/><Relationship Id="rId1" Type="http://schemas.openxmlformats.org/officeDocument/2006/relationships/slideLayout" Target="../slideLayouts/slideLayout1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6.xml"/></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6.xml"/><Relationship Id="rId1" Type="http://schemas.openxmlformats.org/officeDocument/2006/relationships/slideLayout" Target="../slideLayouts/slideLayout16.xml"/></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7.xml"/><Relationship Id="rId1" Type="http://schemas.openxmlformats.org/officeDocument/2006/relationships/slideLayout" Target="../slideLayouts/slideLayout1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1026"/>
          <p:cNvSpPr>
            <a:spLocks noGrp="1" noChangeArrowheads="1"/>
          </p:cNvSpPr>
          <p:nvPr>
            <p:ph type="title"/>
          </p:nvPr>
        </p:nvSpPr>
        <p:spPr>
          <a:xfrm>
            <a:off x="762000" y="0"/>
            <a:ext cx="8001000" cy="1143000"/>
          </a:xfrm>
        </p:spPr>
        <p:txBody>
          <a:bodyPr/>
          <a:lstStyle/>
          <a:p>
            <a:pPr algn="r" eaLnBrk="1" hangingPunct="1">
              <a:defRPr/>
            </a:pPr>
            <a:r>
              <a:rPr lang="en-US" b="1" dirty="0">
                <a:ea typeface="+mj-ea"/>
                <a:cs typeface="+mj-cs"/>
              </a:rPr>
              <a:t>America’s Boating Course</a:t>
            </a:r>
            <a:r>
              <a:rPr lang="en-US" dirty="0">
                <a:ea typeface="+mj-ea"/>
                <a:cs typeface="+mj-cs"/>
              </a:rPr>
              <a:t/>
            </a:r>
            <a:br>
              <a:rPr lang="en-US" dirty="0">
                <a:ea typeface="+mj-ea"/>
                <a:cs typeface="+mj-cs"/>
              </a:rPr>
            </a:br>
            <a:r>
              <a:rPr lang="en-US" sz="1800" dirty="0">
                <a:ea typeface="+mj-ea"/>
                <a:cs typeface="+mj-cs"/>
              </a:rPr>
              <a:t>3</a:t>
            </a:r>
            <a:r>
              <a:rPr lang="en-US" sz="1800" baseline="30000" dirty="0">
                <a:ea typeface="+mj-ea"/>
                <a:cs typeface="+mj-cs"/>
              </a:rPr>
              <a:t>rd</a:t>
            </a:r>
            <a:r>
              <a:rPr lang="en-US" sz="1800" dirty="0">
                <a:ea typeface="+mj-ea"/>
                <a:cs typeface="+mj-cs"/>
              </a:rPr>
              <a:t> Edition</a:t>
            </a:r>
          </a:p>
        </p:txBody>
      </p:sp>
      <p:sp>
        <p:nvSpPr>
          <p:cNvPr id="52227" name="Slide Number Placeholder 2"/>
          <p:cNvSpPr>
            <a:spLocks noGrp="1"/>
          </p:cNvSpPr>
          <p:nvPr>
            <p:ph type="sldNum" sz="quarter" idx="10"/>
          </p:nvPr>
        </p:nvSpPr>
        <p:spPr>
          <a:noFill/>
        </p:spPr>
        <p:txBody>
          <a:bodyPr/>
          <a:lstStyle/>
          <a:p>
            <a:fld id="{D7FB7191-5A6B-9947-8597-579761D53B19}" type="slidenum">
              <a:rPr lang="en-US">
                <a:latin typeface="Times New Roman" pitchFamily="-110" charset="0"/>
              </a:rPr>
              <a:pPr/>
              <a:t>1</a:t>
            </a:fld>
            <a:endParaRPr lang="en-US" dirty="0">
              <a:latin typeface="Times New Roman" pitchFamily="-110" charset="0"/>
            </a:endParaRPr>
          </a:p>
        </p:txBody>
      </p:sp>
      <p:grpSp>
        <p:nvGrpSpPr>
          <p:cNvPr id="2" name="Group 11"/>
          <p:cNvGrpSpPr>
            <a:grpSpLocks/>
          </p:cNvGrpSpPr>
          <p:nvPr/>
        </p:nvGrpSpPr>
        <p:grpSpPr bwMode="auto">
          <a:xfrm>
            <a:off x="612775" y="1295400"/>
            <a:ext cx="7997825" cy="5029200"/>
            <a:chOff x="386" y="816"/>
            <a:chExt cx="5038" cy="3168"/>
          </a:xfrm>
        </p:grpSpPr>
        <p:pic>
          <p:nvPicPr>
            <p:cNvPr id="52230" name="Picture 9" descr="GSAtBridge"/>
            <p:cNvPicPr>
              <a:picLocks noChangeAspect="1" noChangeArrowheads="1"/>
            </p:cNvPicPr>
            <p:nvPr/>
          </p:nvPicPr>
          <p:blipFill>
            <a:blip r:embed="rId3" cstate="print"/>
            <a:srcRect/>
            <a:stretch>
              <a:fillRect/>
            </a:stretch>
          </p:blipFill>
          <p:spPr bwMode="auto">
            <a:xfrm>
              <a:off x="386" y="816"/>
              <a:ext cx="5038" cy="3168"/>
            </a:xfrm>
            <a:prstGeom prst="rect">
              <a:avLst/>
            </a:prstGeom>
            <a:noFill/>
            <a:ln w="9525">
              <a:noFill/>
              <a:miter lim="800000"/>
              <a:headEnd/>
              <a:tailEnd/>
            </a:ln>
          </p:spPr>
        </p:pic>
        <p:sp>
          <p:nvSpPr>
            <p:cNvPr id="58372" name="Rectangle 1028"/>
            <p:cNvSpPr>
              <a:spLocks noChangeArrowheads="1"/>
            </p:cNvSpPr>
            <p:nvPr/>
          </p:nvSpPr>
          <p:spPr bwMode="auto">
            <a:xfrm>
              <a:off x="506" y="816"/>
              <a:ext cx="4705" cy="1764"/>
            </a:xfrm>
            <a:prstGeom prst="rect">
              <a:avLst/>
            </a:prstGeom>
            <a:noFill/>
            <a:ln w="50800">
              <a:noFill/>
              <a:miter lim="800000"/>
              <a:headEnd/>
              <a:tailEnd type="none" w="med" len="lg"/>
            </a:ln>
            <a:effectLst/>
          </p:spPr>
          <p:txBody>
            <a:bodyPr wrap="none">
              <a:prstTxWarp prst="textNoShape">
                <a:avLst/>
              </a:prstTxWarp>
              <a:spAutoFit/>
            </a:bodyPr>
            <a:lstStyle/>
            <a:p>
              <a:pPr algn="ctr" eaLnBrk="1" hangingPunct="1">
                <a:defRPr/>
              </a:pPr>
              <a:r>
                <a:rPr lang="en-US" sz="4400" dirty="0">
                  <a:effectLst>
                    <a:outerShdw blurRad="38100" dist="38100" dir="2700000" algn="tl">
                      <a:srgbClr val="000000"/>
                    </a:outerShdw>
                  </a:effectLst>
                  <a:latin typeface="Tahoma" pitchFamily="-112" charset="0"/>
                </a:rPr>
                <a:t>State &amp; Local Regulations</a:t>
              </a:r>
            </a:p>
            <a:p>
              <a:pPr algn="ctr">
                <a:spcBef>
                  <a:spcPct val="50000"/>
                </a:spcBef>
                <a:defRPr/>
              </a:pPr>
              <a:r>
                <a:rPr lang="en-US" sz="3200" b="0" dirty="0">
                  <a:solidFill>
                    <a:srgbClr val="FFFF00"/>
                  </a:solidFill>
                  <a:latin typeface="Tahoma" pitchFamily="-112" charset="0"/>
                </a:rPr>
                <a:t>Chapter 2</a:t>
              </a:r>
            </a:p>
            <a:p>
              <a:pPr algn="ctr">
                <a:spcBef>
                  <a:spcPct val="50000"/>
                </a:spcBef>
                <a:defRPr/>
              </a:pPr>
              <a:r>
                <a:rPr lang="en-US" sz="2800" b="0" dirty="0">
                  <a:solidFill>
                    <a:srgbClr val="FFFF00"/>
                  </a:solidFill>
                  <a:latin typeface="Tahoma" pitchFamily="-112" charset="0"/>
                </a:rPr>
                <a:t>Section 8</a:t>
              </a:r>
            </a:p>
            <a:p>
              <a:pPr algn="ctr">
                <a:spcBef>
                  <a:spcPct val="50000"/>
                </a:spcBef>
                <a:defRPr/>
              </a:pPr>
              <a:r>
                <a:rPr lang="en-US" sz="2800" dirty="0" smtClean="0">
                  <a:latin typeface="Tahoma" pitchFamily="-112" charset="0"/>
                </a:rPr>
                <a:t>MASSACHUSETTS</a:t>
              </a:r>
            </a:p>
          </p:txBody>
        </p:sp>
      </p:grpSp>
      <p:sp>
        <p:nvSpPr>
          <p:cNvPr id="58374" name="Rectangle 1030"/>
          <p:cNvSpPr>
            <a:spLocks noChangeArrowheads="1"/>
          </p:cNvSpPr>
          <p:nvPr/>
        </p:nvSpPr>
        <p:spPr bwMode="auto">
          <a:xfrm>
            <a:off x="8382000" y="6324600"/>
            <a:ext cx="457200" cy="366713"/>
          </a:xfrm>
          <a:prstGeom prst="rect">
            <a:avLst/>
          </a:prstGeom>
          <a:noFill/>
          <a:ln w="9525">
            <a:noFill/>
            <a:miter lim="800000"/>
            <a:headEnd/>
            <a:tailEnd/>
          </a:ln>
        </p:spPr>
        <p:txBody>
          <a:bodyPr wrap="none" anchor="ctr">
            <a:prstTxWarp prst="textNoShape">
              <a:avLst/>
            </a:prstTxWarp>
          </a:bodyPr>
          <a:lstStyle/>
          <a:p>
            <a:pPr algn="ctr" eaLnBrk="1" hangingPunct="1"/>
            <a:r>
              <a:rPr lang="en-US" sz="1000" dirty="0">
                <a:solidFill>
                  <a:srgbClr val="FFFF00"/>
                </a:solidFill>
              </a:rPr>
              <a:t>&gt;&gt;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7" presetClass="entr" presetSubtype="1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strVal val="#ppt_h"/>
                                          </p:val>
                                        </p:tav>
                                        <p:tav tm="100000">
                                          <p:val>
                                            <p:strVal val="#ppt_h"/>
                                          </p:val>
                                        </p:tav>
                                      </p:tavLst>
                                    </p:anim>
                                  </p:childTnLst>
                                </p:cTn>
                              </p:par>
                            </p:childTnLst>
                          </p:cTn>
                        </p:par>
                        <p:par>
                          <p:cTn id="9" fill="hold" nodeType="afterGroup">
                            <p:stCondLst>
                              <p:cond delay="500"/>
                            </p:stCondLst>
                            <p:childTnLst>
                              <p:par>
                                <p:cTn id="10" presetID="2" presetClass="entr" presetSubtype="4" fill="hold" grpId="0" nodeType="afterEffect">
                                  <p:stCondLst>
                                    <p:cond delay="0"/>
                                  </p:stCondLst>
                                  <p:childTnLst>
                                    <p:set>
                                      <p:cBhvr>
                                        <p:cTn id="11" dur="1" fill="hold">
                                          <p:stCondLst>
                                            <p:cond delay="0"/>
                                          </p:stCondLst>
                                        </p:cTn>
                                        <p:tgtEl>
                                          <p:spTgt spid="58374">
                                            <p:txEl>
                                              <p:pRg st="0" end="0"/>
                                            </p:txEl>
                                          </p:spTgt>
                                        </p:tgtEl>
                                        <p:attrNameLst>
                                          <p:attrName>style.visibility</p:attrName>
                                        </p:attrNameLst>
                                      </p:cBhvr>
                                      <p:to>
                                        <p:strVal val="visible"/>
                                      </p:to>
                                    </p:set>
                                    <p:anim calcmode="lin" valueType="num">
                                      <p:cBhvr additive="base">
                                        <p:cTn id="12" dur="500" fill="hold"/>
                                        <p:tgtEl>
                                          <p:spTgt spid="58374">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58374">
                                            <p:txEl>
                                              <p:pRg st="0" end="0"/>
                                            </p:txEl>
                                          </p:spTgt>
                                        </p:tgtEl>
                                        <p:attrNameLst>
                                          <p:attrName>ppt_y</p:attrName>
                                        </p:attrNameLst>
                                      </p:cBhvr>
                                      <p:tavLst>
                                        <p:tav tm="0">
                                          <p:val>
                                            <p:strVal val="1+#ppt_h/2"/>
                                          </p:val>
                                        </p:tav>
                                        <p:tav tm="100000">
                                          <p:val>
                                            <p:strVal val="#ppt_y"/>
                                          </p:val>
                                        </p:tav>
                                      </p:tavLst>
                                    </p:anim>
                                    <p:anim to="" calcmode="lin" valueType="num">
                                      <p:cBhvr>
                                        <p:cTn id="14" dur="500" fill="hold">
                                          <p:stCondLst>
                                            <p:cond delay="0"/>
                                          </p:stCondLst>
                                        </p:cTn>
                                        <p:tgtEl>
                                          <p:spTgt spid="58374">
                                            <p:txEl>
                                              <p:pRg st="0" end="0"/>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374"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ChangeArrowheads="1"/>
          </p:cNvSpPr>
          <p:nvPr>
            <p:ph type="title"/>
          </p:nvPr>
        </p:nvSpPr>
        <p:spPr/>
        <p:txBody>
          <a:bodyPr/>
          <a:lstStyle/>
          <a:p>
            <a:pPr>
              <a:defRPr/>
            </a:pPr>
            <a:r>
              <a:rPr lang="en-US" b="1" dirty="0" smtClean="0">
                <a:ea typeface="+mj-ea"/>
                <a:cs typeface="+mj-cs"/>
              </a:rPr>
              <a:t>Boating Accidents</a:t>
            </a:r>
            <a:endParaRPr lang="en-US" b="1" dirty="0">
              <a:ea typeface="+mj-ea"/>
              <a:cs typeface="+mj-cs"/>
            </a:endParaRPr>
          </a:p>
        </p:txBody>
      </p:sp>
      <p:sp>
        <p:nvSpPr>
          <p:cNvPr id="27651" name="Rectangle 3"/>
          <p:cNvSpPr>
            <a:spLocks noGrp="1" noChangeArrowheads="1"/>
          </p:cNvSpPr>
          <p:nvPr>
            <p:ph type="body" idx="1"/>
          </p:nvPr>
        </p:nvSpPr>
        <p:spPr>
          <a:xfrm>
            <a:off x="609600" y="1315244"/>
            <a:ext cx="8991600" cy="4495800"/>
          </a:xfrm>
        </p:spPr>
        <p:txBody>
          <a:bodyPr/>
          <a:lstStyle/>
          <a:p>
            <a:pPr marL="0" indent="0">
              <a:defRPr/>
            </a:pPr>
            <a:r>
              <a:rPr lang="en-US" altLang="en-US" dirty="0" smtClean="0">
                <a:ea typeface="+mn-ea"/>
                <a:cs typeface="+mn-cs"/>
              </a:rPr>
              <a:t>If involved in a boating accident that:</a:t>
            </a:r>
          </a:p>
          <a:p>
            <a:pPr marL="457200" indent="-457200">
              <a:buFont typeface="Arial" panose="020B0604020202020204" pitchFamily="34" charset="0"/>
              <a:buChar char="•"/>
              <a:defRPr/>
            </a:pPr>
            <a:r>
              <a:rPr lang="en-US" altLang="en-US" dirty="0" smtClean="0">
                <a:ea typeface="+mn-ea"/>
                <a:cs typeface="+mn-cs"/>
              </a:rPr>
              <a:t>Results in death of a person</a:t>
            </a:r>
          </a:p>
          <a:p>
            <a:pPr marL="457200" indent="-457200">
              <a:buFont typeface="Arial" panose="020B0604020202020204" pitchFamily="34" charset="0"/>
              <a:buChar char="•"/>
              <a:defRPr/>
            </a:pPr>
            <a:r>
              <a:rPr lang="en-US" altLang="en-US" dirty="0" smtClean="0">
                <a:ea typeface="+mn-ea"/>
                <a:cs typeface="+mn-cs"/>
              </a:rPr>
              <a:t>The disappearance of a person under circumstances  which suggest any possibility of death or injury</a:t>
            </a:r>
          </a:p>
          <a:p>
            <a:pPr marL="457200" indent="-457200">
              <a:buFont typeface="Arial" panose="020B0604020202020204" pitchFamily="34" charset="0"/>
              <a:buChar char="•"/>
              <a:defRPr/>
            </a:pPr>
            <a:r>
              <a:rPr lang="en-US" altLang="en-US" dirty="0" smtClean="0">
                <a:ea typeface="+mn-ea"/>
                <a:cs typeface="+mn-cs"/>
              </a:rPr>
              <a:t>Any injury requiring medical attention</a:t>
            </a:r>
          </a:p>
          <a:p>
            <a:pPr marL="457200" indent="-457200">
              <a:buFont typeface="Arial" panose="020B0604020202020204" pitchFamily="34" charset="0"/>
              <a:buChar char="•"/>
              <a:defRPr/>
            </a:pPr>
            <a:r>
              <a:rPr lang="en-US" altLang="en-US" dirty="0" smtClean="0">
                <a:ea typeface="+mn-ea"/>
                <a:cs typeface="+mn-cs"/>
              </a:rPr>
              <a:t>Property damage exceeding $500</a:t>
            </a:r>
          </a:p>
          <a:p>
            <a:pPr marL="0" indent="0">
              <a:defRPr/>
            </a:pPr>
            <a:r>
              <a:rPr lang="en-US" altLang="en-US" dirty="0" smtClean="0">
                <a:ea typeface="+mn-ea"/>
                <a:cs typeface="+mn-cs"/>
              </a:rPr>
              <a:t>In these circumstances, must immediately </a:t>
            </a:r>
          </a:p>
          <a:p>
            <a:pPr marL="0" indent="0">
              <a:defRPr/>
            </a:pPr>
            <a:r>
              <a:rPr lang="en-US" altLang="en-US" dirty="0" smtClean="0">
                <a:ea typeface="+mn-ea"/>
                <a:cs typeface="+mn-cs"/>
              </a:rPr>
              <a:t>report to Massachusetts Environmental Police</a:t>
            </a:r>
          </a:p>
          <a:p>
            <a:pPr marL="0" indent="0">
              <a:defRPr/>
            </a:pPr>
            <a:endParaRPr lang="en-US" altLang="en-US" dirty="0" smtClean="0">
              <a:ea typeface="+mn-ea"/>
              <a:cs typeface="+mn-cs"/>
            </a:endParaRPr>
          </a:p>
        </p:txBody>
      </p:sp>
      <p:sp>
        <p:nvSpPr>
          <p:cNvPr id="113668" name="AutoShape 6" descr="https://asset1.basecamp.com/1907407/projects/8371612/attachments/171225346/4a2a98844ca7e7ec71e0135d06cf22420010/large.jpg"/>
          <p:cNvSpPr>
            <a:spLocks noChangeAspect="1" noChangeArrowheads="1"/>
          </p:cNvSpPr>
          <p:nvPr/>
        </p:nvSpPr>
        <p:spPr bwMode="auto">
          <a:xfrm>
            <a:off x="176213" y="-846138"/>
            <a:ext cx="11430000" cy="1762126"/>
          </a:xfrm>
          <a:prstGeom prst="rect">
            <a:avLst/>
          </a:prstGeom>
          <a:noFill/>
          <a:ln w="9525">
            <a:noFill/>
            <a:miter lim="800000"/>
            <a:headEnd/>
            <a:tailEnd/>
          </a:ln>
        </p:spPr>
        <p:txBody>
          <a:bodyPr>
            <a:prstTxWarp prst="textNoShape">
              <a:avLst/>
            </a:prstTxWarp>
          </a:bodyPr>
          <a:lstStyle/>
          <a:p>
            <a:endParaRPr lang="en-US" dirty="0"/>
          </a:p>
        </p:txBody>
      </p:sp>
      <p:sp>
        <p:nvSpPr>
          <p:cNvPr id="6" name="GT"/>
          <p:cNvSpPr>
            <a:spLocks noChangeArrowheads="1"/>
          </p:cNvSpPr>
          <p:nvPr/>
        </p:nvSpPr>
        <p:spPr bwMode="auto">
          <a:xfrm>
            <a:off x="8509000" y="6415088"/>
            <a:ext cx="457200" cy="366712"/>
          </a:xfrm>
          <a:prstGeom prst="rect">
            <a:avLst/>
          </a:prstGeom>
          <a:noFill/>
          <a:ln w="12700">
            <a:noFill/>
            <a:miter lim="800000"/>
            <a:headEnd type="none" w="sm" len="sm"/>
            <a:tailEnd type="none" w="sm" len="sm"/>
          </a:ln>
        </p:spPr>
        <p:txBody>
          <a:bodyPr wrap="none" anchor="ctr">
            <a:prstTxWarp prst="textNoShape">
              <a:avLst/>
            </a:prstTxWarp>
          </a:bodyPr>
          <a:lstStyle/>
          <a:p>
            <a:pPr algn="ctr"/>
            <a:r>
              <a:rPr lang="en-US" sz="1800" dirty="0">
                <a:solidFill>
                  <a:srgbClr val="FFFF99"/>
                </a:solidFill>
              </a:rPr>
              <a:t>&gt;&gt;</a:t>
            </a:r>
          </a:p>
        </p:txBody>
      </p:sp>
      <p:sp>
        <p:nvSpPr>
          <p:cNvPr id="7" name="Rectangle 6"/>
          <p:cNvSpPr>
            <a:spLocks noChangeArrowheads="1"/>
          </p:cNvSpPr>
          <p:nvPr/>
        </p:nvSpPr>
        <p:spPr bwMode="auto">
          <a:xfrm>
            <a:off x="8262938" y="6462713"/>
            <a:ext cx="274637" cy="307975"/>
          </a:xfrm>
          <a:prstGeom prst="rect">
            <a:avLst/>
          </a:prstGeom>
          <a:noFill/>
          <a:ln w="9525">
            <a:noFill/>
            <a:miter lim="800000"/>
            <a:headEnd/>
            <a:tailEnd/>
          </a:ln>
        </p:spPr>
        <p:txBody>
          <a:bodyPr wrap="none">
            <a:prstTxWarp prst="textNoShape">
              <a:avLst/>
            </a:prstTxWarp>
            <a:spAutoFit/>
          </a:bodyPr>
          <a:lstStyle/>
          <a:p>
            <a:pPr algn="ctr" eaLnBrk="1" hangingPunct="1"/>
            <a:fld id="{3FB3BCB8-9957-8C48-88B2-270B802E0A5C}" type="slidenum">
              <a:rPr lang="en-US" sz="1400" b="0">
                <a:solidFill>
                  <a:srgbClr val="FFFF99"/>
                </a:solidFill>
                <a:latin typeface="Times New Roman" pitchFamily="-110" charset="0"/>
              </a:rPr>
              <a:pPr algn="ctr" eaLnBrk="1" hangingPunct="1"/>
              <a:t>10</a:t>
            </a:fld>
            <a:endParaRPr lang="en-US" sz="1400" dirty="0"/>
          </a:p>
        </p:txBody>
      </p:sp>
    </p:spTree>
    <p:extLst>
      <p:ext uri="{BB962C8B-B14F-4D97-AF65-F5344CB8AC3E}">
        <p14:creationId xmlns:p14="http://schemas.microsoft.com/office/powerpoint/2010/main" val="20071073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1+#ppt_w/2"/>
                                          </p:val>
                                        </p:tav>
                                        <p:tav tm="100000">
                                          <p:val>
                                            <p:strVal val="#ppt_x"/>
                                          </p:val>
                                        </p:tav>
                                      </p:tavLst>
                                    </p:anim>
                                    <p:anim calcmode="lin" valueType="num">
                                      <p:cBhvr additive="base">
                                        <p:cTn id="8" dur="5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Prohibited Operations</a:t>
            </a:r>
            <a:endParaRPr lang="en-US" b="1" dirty="0"/>
          </a:p>
        </p:txBody>
      </p:sp>
      <p:sp>
        <p:nvSpPr>
          <p:cNvPr id="3" name="Content Placeholder 2"/>
          <p:cNvSpPr>
            <a:spLocks noGrp="1"/>
          </p:cNvSpPr>
          <p:nvPr>
            <p:ph idx="1"/>
          </p:nvPr>
        </p:nvSpPr>
        <p:spPr>
          <a:xfrm>
            <a:off x="822960" y="1360487"/>
            <a:ext cx="8305800" cy="4800600"/>
          </a:xfrm>
        </p:spPr>
        <p:txBody>
          <a:bodyPr/>
          <a:lstStyle/>
          <a:p>
            <a:pPr marL="457200" indent="-457200">
              <a:buFont typeface="Arial" panose="020B0604020202020204" pitchFamily="34" charset="0"/>
              <a:buChar char="•"/>
            </a:pPr>
            <a:r>
              <a:rPr lang="en-US" dirty="0" smtClean="0"/>
              <a:t>Boating Under the Influence (BUI)</a:t>
            </a:r>
          </a:p>
          <a:p>
            <a:pPr marL="457200" indent="-457200">
              <a:buFont typeface="Arial" panose="020B0604020202020204" pitchFamily="34" charset="0"/>
              <a:buChar char="•"/>
            </a:pPr>
            <a:r>
              <a:rPr lang="en-US" dirty="0" smtClean="0"/>
              <a:t>Within 150 feet of swimming areas</a:t>
            </a:r>
          </a:p>
          <a:p>
            <a:pPr marL="457200" indent="-457200">
              <a:buFont typeface="Arial" panose="020B0604020202020204" pitchFamily="34" charset="0"/>
              <a:buChar char="•"/>
            </a:pPr>
            <a:r>
              <a:rPr lang="en-US" dirty="0" smtClean="0"/>
              <a:t>Excessive speeds considering weather, boat traffic and hazards</a:t>
            </a:r>
          </a:p>
          <a:p>
            <a:pPr marL="457200" indent="-457200">
              <a:buFont typeface="Arial" panose="020B0604020202020204" pitchFamily="34" charset="0"/>
              <a:buChar char="•"/>
            </a:pPr>
            <a:r>
              <a:rPr lang="en-US" dirty="0" smtClean="0"/>
              <a:t>Over 45 mph on inland waters</a:t>
            </a:r>
          </a:p>
          <a:p>
            <a:pPr marL="457200" indent="-457200">
              <a:buFont typeface="Arial" panose="020B0604020202020204" pitchFamily="34" charset="0"/>
              <a:buChar char="•"/>
            </a:pPr>
            <a:r>
              <a:rPr lang="en-US" dirty="0" smtClean="0"/>
              <a:t>Operating with inoperable lights</a:t>
            </a:r>
          </a:p>
          <a:p>
            <a:pPr marL="457200" indent="-457200">
              <a:buFont typeface="Arial" panose="020B0604020202020204" pitchFamily="34" charset="0"/>
              <a:buChar char="•"/>
            </a:pPr>
            <a:r>
              <a:rPr lang="en-US" dirty="0" smtClean="0"/>
              <a:t>Towing persons at night</a:t>
            </a:r>
          </a:p>
          <a:p>
            <a:pPr marL="457200" indent="-457200">
              <a:buFont typeface="Arial" panose="020B0604020202020204" pitchFamily="34" charset="0"/>
              <a:buChar char="•"/>
            </a:pPr>
            <a:r>
              <a:rPr lang="en-US" dirty="0" smtClean="0"/>
              <a:t>Speed over </a:t>
            </a:r>
            <a:r>
              <a:rPr lang="en-US" b="1" dirty="0" smtClean="0"/>
              <a:t>6 mph</a:t>
            </a:r>
            <a:r>
              <a:rPr lang="en-US" dirty="0" smtClean="0"/>
              <a:t> in restricted areas</a:t>
            </a:r>
          </a:p>
          <a:p>
            <a:pPr marL="457200" indent="-457200">
              <a:buFont typeface="Arial" panose="020B0604020202020204" pitchFamily="34" charset="0"/>
              <a:buChar char="•"/>
            </a:pPr>
            <a:r>
              <a:rPr lang="en-US" dirty="0" smtClean="0"/>
              <a:t>Overloaded or persons on bow/gunnel </a:t>
            </a:r>
          </a:p>
          <a:p>
            <a:pPr marL="457200" indent="-45720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pPr>
              <a:defRPr/>
            </a:pPr>
            <a:fld id="{AB2F9FE0-17BE-4B45-9678-19C4ABBCC377}" type="slidenum">
              <a:rPr lang="en-US" smtClean="0"/>
              <a:pPr>
                <a:defRPr/>
              </a:pPr>
              <a:t>11</a:t>
            </a:fld>
            <a:endParaRPr lang="en-US" dirty="0"/>
          </a:p>
        </p:txBody>
      </p:sp>
    </p:spTree>
    <p:extLst>
      <p:ext uri="{BB962C8B-B14F-4D97-AF65-F5344CB8AC3E}">
        <p14:creationId xmlns:p14="http://schemas.microsoft.com/office/powerpoint/2010/main" val="29602231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pPr>
              <a:defRPr/>
            </a:pPr>
            <a:fld id="{F9A8139A-5B90-574F-A61A-E8B6723722D8}" type="slidenum">
              <a:rPr lang="en-US" smtClean="0"/>
              <a:pPr>
                <a:defRPr/>
              </a:pPr>
              <a:t>12</a:t>
            </a:fld>
            <a:endParaRPr lang="en-US" dirty="0"/>
          </a:p>
        </p:txBody>
      </p:sp>
      <p:sp>
        <p:nvSpPr>
          <p:cNvPr id="3" name="TextBox 2"/>
          <p:cNvSpPr txBox="1"/>
          <p:nvPr/>
        </p:nvSpPr>
        <p:spPr>
          <a:xfrm>
            <a:off x="1219200" y="0"/>
            <a:ext cx="7239000" cy="1200329"/>
          </a:xfrm>
          <a:prstGeom prst="rect">
            <a:avLst/>
          </a:prstGeom>
          <a:noFill/>
        </p:spPr>
        <p:txBody>
          <a:bodyPr wrap="square" rtlCol="0">
            <a:spAutoFit/>
          </a:bodyPr>
          <a:lstStyle/>
          <a:p>
            <a:r>
              <a:rPr lang="en-US" sz="3600" dirty="0" smtClean="0"/>
              <a:t>       Diving and Underwater         	           Operations</a:t>
            </a:r>
            <a:endParaRPr lang="en-US" sz="3600" dirty="0"/>
          </a:p>
        </p:txBody>
      </p:sp>
      <p:sp>
        <p:nvSpPr>
          <p:cNvPr id="4" name="Rectangle 3"/>
          <p:cNvSpPr/>
          <p:nvPr/>
        </p:nvSpPr>
        <p:spPr>
          <a:xfrm>
            <a:off x="929640" y="3733800"/>
            <a:ext cx="7391400" cy="2492990"/>
          </a:xfrm>
          <a:prstGeom prst="rect">
            <a:avLst/>
          </a:prstGeom>
        </p:spPr>
        <p:txBody>
          <a:bodyPr wrap="square">
            <a:spAutoFit/>
          </a:bodyPr>
          <a:lstStyle/>
          <a:p>
            <a:pPr>
              <a:spcBef>
                <a:spcPct val="50000"/>
              </a:spcBef>
            </a:pPr>
            <a:r>
              <a:rPr lang="en-US" b="0" dirty="0" smtClean="0">
                <a:solidFill>
                  <a:srgbClr val="FFFF00"/>
                </a:solidFill>
                <a:latin typeface="Arial" panose="020B0604020202020204" pitchFamily="34" charset="0"/>
                <a:cs typeface="Arial" panose="020B0604020202020204" pitchFamily="34" charset="0"/>
              </a:rPr>
              <a:t>Divers shall remain in an area within 100 feet of such flag  displayed from a float or boat while at or near the surface of the water</a:t>
            </a:r>
          </a:p>
          <a:p>
            <a:pPr>
              <a:spcBef>
                <a:spcPct val="50000"/>
              </a:spcBef>
            </a:pPr>
            <a:r>
              <a:rPr lang="en-US" b="0" dirty="0" smtClean="0">
                <a:solidFill>
                  <a:srgbClr val="FFFF00"/>
                </a:solidFill>
                <a:latin typeface="Arial" panose="020B0604020202020204" pitchFamily="34" charset="0"/>
                <a:cs typeface="Arial" panose="020B0604020202020204" pitchFamily="34" charset="0"/>
              </a:rPr>
              <a:t>A boat operator within sight of a divers flag shall proceed with caution. When within 100 feet of such flag, shall proceed at a speed not to exceed 3 MPH</a:t>
            </a:r>
            <a:endParaRPr lang="en-US" b="0" dirty="0">
              <a:solidFill>
                <a:srgbClr val="FFFF00"/>
              </a:solidFill>
              <a:latin typeface="Arial" panose="020B0604020202020204" pitchFamily="34" charset="0"/>
              <a:cs typeface="Arial" panose="020B0604020202020204" pitchFamily="34" charset="0"/>
            </a:endParaRPr>
          </a:p>
        </p:txBody>
      </p:sp>
      <p:sp>
        <p:nvSpPr>
          <p:cNvPr id="5" name="TextBox 4"/>
          <p:cNvSpPr txBox="1"/>
          <p:nvPr/>
        </p:nvSpPr>
        <p:spPr>
          <a:xfrm>
            <a:off x="990600" y="1447800"/>
            <a:ext cx="7467600" cy="830997"/>
          </a:xfrm>
          <a:prstGeom prst="rect">
            <a:avLst/>
          </a:prstGeom>
          <a:noFill/>
        </p:spPr>
        <p:txBody>
          <a:bodyPr wrap="square" rtlCol="0">
            <a:spAutoFit/>
          </a:bodyPr>
          <a:lstStyle/>
          <a:p>
            <a:r>
              <a:rPr lang="en-US" b="0" dirty="0" smtClean="0"/>
              <a:t>Divers and underwater swimmers must display the “Diver Down” flag</a:t>
            </a:r>
            <a:endParaRPr lang="en-US" b="0" dirty="0"/>
          </a:p>
        </p:txBody>
      </p:sp>
      <p:pic>
        <p:nvPicPr>
          <p:cNvPr id="1026" name="Picture 2" descr="Diver Down Classic Flag Square Stick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836193" y="2133600"/>
            <a:ext cx="1471613" cy="1471613"/>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6" descr="4pfd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57200" y="1549086"/>
            <a:ext cx="381000" cy="2989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7" descr="4pfd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34340" y="3810000"/>
            <a:ext cx="381000" cy="2989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9" descr="4pfd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57200" y="5105400"/>
            <a:ext cx="381000" cy="2989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3920833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Text Box 3"/>
          <p:cNvSpPr txBox="1">
            <a:spLocks noChangeArrowheads="1"/>
          </p:cNvSpPr>
          <p:nvPr/>
        </p:nvSpPr>
        <p:spPr bwMode="auto">
          <a:xfrm>
            <a:off x="986790" y="1282699"/>
            <a:ext cx="7978775" cy="584775"/>
          </a:xfrm>
          <a:prstGeom prst="rect">
            <a:avLst/>
          </a:prstGeom>
          <a:noFill/>
          <a:ln w="9525">
            <a:noFill/>
            <a:miter lim="800000"/>
            <a:headEnd/>
            <a:tailEnd/>
          </a:ln>
        </p:spPr>
        <p:txBody>
          <a:bodyPr>
            <a:prstTxWarp prst="textNoShape">
              <a:avLst/>
            </a:prstTxWarp>
            <a:spAutoFit/>
          </a:bodyPr>
          <a:lstStyle/>
          <a:p>
            <a:pPr>
              <a:spcBef>
                <a:spcPct val="20000"/>
              </a:spcBef>
            </a:pPr>
            <a:r>
              <a:rPr lang="en-US" sz="3200" b="0" dirty="0">
                <a:latin typeface="Tahoma" pitchFamily="-110" charset="0"/>
              </a:rPr>
              <a:t>Boating </a:t>
            </a:r>
            <a:r>
              <a:rPr lang="en-US" sz="3200" b="0" dirty="0" smtClean="0">
                <a:latin typeface="Tahoma" pitchFamily="-110" charset="0"/>
              </a:rPr>
              <a:t>Under the Influence (BUI)</a:t>
            </a:r>
            <a:endParaRPr lang="en-US" sz="3200" b="0" dirty="0">
              <a:latin typeface="Tahoma" pitchFamily="-110" charset="0"/>
            </a:endParaRPr>
          </a:p>
        </p:txBody>
      </p:sp>
      <p:sp>
        <p:nvSpPr>
          <p:cNvPr id="59397" name="GT"/>
          <p:cNvSpPr>
            <a:spLocks noChangeArrowheads="1"/>
          </p:cNvSpPr>
          <p:nvPr/>
        </p:nvSpPr>
        <p:spPr bwMode="auto">
          <a:xfrm>
            <a:off x="8509000" y="6415088"/>
            <a:ext cx="457200" cy="366712"/>
          </a:xfrm>
          <a:prstGeom prst="rect">
            <a:avLst/>
          </a:prstGeom>
          <a:noFill/>
          <a:ln w="12700">
            <a:noFill/>
            <a:miter lim="800000"/>
            <a:headEnd type="none" w="sm" len="sm"/>
            <a:tailEnd type="none" w="sm" len="sm"/>
          </a:ln>
        </p:spPr>
        <p:txBody>
          <a:bodyPr wrap="none" anchor="ctr">
            <a:prstTxWarp prst="textNoShape">
              <a:avLst/>
            </a:prstTxWarp>
          </a:bodyPr>
          <a:lstStyle/>
          <a:p>
            <a:pPr algn="ctr"/>
            <a:r>
              <a:rPr lang="en-US" sz="1800" dirty="0">
                <a:solidFill>
                  <a:srgbClr val="FFFF99"/>
                </a:solidFill>
              </a:rPr>
              <a:t>&gt;&gt;</a:t>
            </a:r>
          </a:p>
        </p:txBody>
      </p:sp>
      <p:sp>
        <p:nvSpPr>
          <p:cNvPr id="96260" name="Rectangle 9"/>
          <p:cNvSpPr>
            <a:spLocks noChangeArrowheads="1"/>
          </p:cNvSpPr>
          <p:nvPr/>
        </p:nvSpPr>
        <p:spPr bwMode="auto">
          <a:xfrm>
            <a:off x="8262938" y="6462713"/>
            <a:ext cx="274637" cy="307975"/>
          </a:xfrm>
          <a:prstGeom prst="rect">
            <a:avLst/>
          </a:prstGeom>
          <a:noFill/>
          <a:ln w="9525">
            <a:noFill/>
            <a:miter lim="800000"/>
            <a:headEnd/>
            <a:tailEnd/>
          </a:ln>
        </p:spPr>
        <p:txBody>
          <a:bodyPr wrap="none">
            <a:prstTxWarp prst="textNoShape">
              <a:avLst/>
            </a:prstTxWarp>
            <a:spAutoFit/>
          </a:bodyPr>
          <a:lstStyle/>
          <a:p>
            <a:pPr algn="ctr" eaLnBrk="1" hangingPunct="1"/>
            <a:fld id="{D615FB9E-7C9F-DC4F-8357-CB2D0FF66876}" type="slidenum">
              <a:rPr lang="en-US" sz="1400" b="0">
                <a:solidFill>
                  <a:srgbClr val="FFFF99"/>
                </a:solidFill>
                <a:latin typeface="Times New Roman" pitchFamily="-110" charset="0"/>
              </a:rPr>
              <a:pPr algn="ctr" eaLnBrk="1" hangingPunct="1"/>
              <a:t>13</a:t>
            </a:fld>
            <a:endParaRPr lang="en-US" sz="1400" dirty="0"/>
          </a:p>
        </p:txBody>
      </p:sp>
      <p:sp>
        <p:nvSpPr>
          <p:cNvPr id="6" name="Rectangle 2"/>
          <p:cNvSpPr txBox="1">
            <a:spLocks noChangeArrowheads="1"/>
          </p:cNvSpPr>
          <p:nvPr/>
        </p:nvSpPr>
        <p:spPr bwMode="auto">
          <a:xfrm>
            <a:off x="920750" y="149443"/>
            <a:ext cx="7696200" cy="914400"/>
          </a:xfrm>
          <a:prstGeom prst="rect">
            <a:avLst/>
          </a:prstGeom>
          <a:noFill/>
          <a:ln w="9525">
            <a:noFill/>
            <a:miter lim="800000"/>
            <a:headEnd/>
            <a:tailEnd/>
          </a:ln>
        </p:spPr>
        <p:txBody>
          <a:bodyPr>
            <a:prstTxWarp prst="textNoShape">
              <a:avLst/>
            </a:prstTxWarp>
          </a:bodyPr>
          <a:lstStyle/>
          <a:p>
            <a:pPr algn="ctr" eaLnBrk="1" hangingPunct="1">
              <a:lnSpc>
                <a:spcPct val="80000"/>
              </a:lnSpc>
            </a:pPr>
            <a:r>
              <a:rPr lang="en-US" sz="4000" dirty="0" smtClean="0">
                <a:latin typeface="Tahoma" pitchFamily="-110" charset="0"/>
              </a:rPr>
              <a:t>Operating Under the Influence</a:t>
            </a:r>
            <a:endParaRPr lang="en-US" sz="4000" dirty="0">
              <a:latin typeface="Tahoma" pitchFamily="-110" charset="0"/>
            </a:endParaRPr>
          </a:p>
        </p:txBody>
      </p:sp>
      <p:sp>
        <p:nvSpPr>
          <p:cNvPr id="96262" name="Rectangle 2"/>
          <p:cNvSpPr>
            <a:spLocks noChangeArrowheads="1"/>
          </p:cNvSpPr>
          <p:nvPr/>
        </p:nvSpPr>
        <p:spPr bwMode="auto">
          <a:xfrm>
            <a:off x="1010603" y="2133600"/>
            <a:ext cx="7954962" cy="4031873"/>
          </a:xfrm>
          <a:prstGeom prst="rect">
            <a:avLst/>
          </a:prstGeom>
          <a:noFill/>
          <a:ln w="9525">
            <a:noFill/>
            <a:miter lim="800000"/>
            <a:headEnd/>
            <a:tailEnd/>
          </a:ln>
        </p:spPr>
        <p:txBody>
          <a:bodyPr>
            <a:prstTxWarp prst="textNoShape">
              <a:avLst/>
            </a:prstTxWarp>
            <a:spAutoFit/>
          </a:bodyPr>
          <a:lstStyle/>
          <a:p>
            <a:pPr marL="342900" indent="-342900">
              <a:spcBef>
                <a:spcPct val="50000"/>
              </a:spcBef>
              <a:buFontTx/>
              <a:buChar char="•"/>
            </a:pPr>
            <a:r>
              <a:rPr lang="en-US" sz="3200" b="0" dirty="0">
                <a:latin typeface="+mn-lt"/>
              </a:rPr>
              <a:t>Having a </a:t>
            </a:r>
            <a:r>
              <a:rPr lang="en-US" sz="3200" dirty="0" smtClean="0">
                <a:latin typeface="+mn-lt"/>
              </a:rPr>
              <a:t>breath-alcohol concentration of </a:t>
            </a:r>
            <a:r>
              <a:rPr lang="en-US" sz="3200" dirty="0">
                <a:latin typeface="+mn-lt"/>
              </a:rPr>
              <a:t>.08% or more</a:t>
            </a:r>
          </a:p>
          <a:p>
            <a:pPr marL="342900" indent="-342900"/>
            <a:endParaRPr lang="en-US" dirty="0" smtClean="0"/>
          </a:p>
          <a:p>
            <a:pPr marL="342900" indent="-342900">
              <a:lnSpc>
                <a:spcPct val="90000"/>
              </a:lnSpc>
              <a:spcBef>
                <a:spcPct val="50000"/>
              </a:spcBef>
              <a:buFontTx/>
              <a:buChar char="•"/>
            </a:pPr>
            <a:r>
              <a:rPr lang="en-US" sz="3200" b="0" dirty="0" smtClean="0">
                <a:solidFill>
                  <a:srgbClr val="FFFF00"/>
                </a:solidFill>
                <a:latin typeface="+mn-lt"/>
                <a:ea typeface="Century Gothic" pitchFamily="-110" charset="0"/>
                <a:cs typeface="Arial" panose="020B0604020202020204" pitchFamily="34" charset="0"/>
              </a:rPr>
              <a:t>The effects of alcohol are exacerbated</a:t>
            </a:r>
          </a:p>
          <a:p>
            <a:pPr>
              <a:lnSpc>
                <a:spcPct val="90000"/>
              </a:lnSpc>
              <a:spcBef>
                <a:spcPct val="50000"/>
              </a:spcBef>
            </a:pPr>
            <a:r>
              <a:rPr lang="en-US" sz="3200" b="0" dirty="0">
                <a:solidFill>
                  <a:srgbClr val="FFFF00"/>
                </a:solidFill>
                <a:latin typeface="+mn-lt"/>
                <a:ea typeface="Century Gothic" pitchFamily="-110" charset="0"/>
                <a:cs typeface="Arial" panose="020B0604020202020204" pitchFamily="34" charset="0"/>
              </a:rPr>
              <a:t> </a:t>
            </a:r>
            <a:r>
              <a:rPr lang="en-US" sz="3200" b="0" dirty="0" smtClean="0">
                <a:solidFill>
                  <a:srgbClr val="FFFF00"/>
                </a:solidFill>
                <a:latin typeface="+mn-lt"/>
                <a:ea typeface="Century Gothic" pitchFamily="-110" charset="0"/>
                <a:cs typeface="Arial" panose="020B0604020202020204" pitchFamily="34" charset="0"/>
              </a:rPr>
              <a:t>  by boater’s fatigue.</a:t>
            </a:r>
            <a:endParaRPr lang="en-US" sz="3200" b="0" dirty="0">
              <a:solidFill>
                <a:srgbClr val="FFFF00"/>
              </a:solidFill>
              <a:latin typeface="+mn-lt"/>
              <a:ea typeface="Century Gothic" pitchFamily="-110" charset="0"/>
              <a:cs typeface="Arial" panose="020B0604020202020204" pitchFamily="34" charset="0"/>
            </a:endParaRPr>
          </a:p>
          <a:p>
            <a:pPr marL="342900" indent="-342900">
              <a:lnSpc>
                <a:spcPct val="90000"/>
              </a:lnSpc>
              <a:spcBef>
                <a:spcPct val="50000"/>
              </a:spcBef>
              <a:buFontTx/>
              <a:buChar char="•"/>
            </a:pPr>
            <a:endParaRPr lang="en-US" sz="3200" dirty="0">
              <a:solidFill>
                <a:srgbClr val="FFFF00"/>
              </a:solidFill>
              <a:latin typeface="+mn-lt"/>
            </a:endParaRPr>
          </a:p>
          <a:p>
            <a:pPr marL="342900" indent="-342900">
              <a:lnSpc>
                <a:spcPct val="90000"/>
              </a:lnSpc>
              <a:spcBef>
                <a:spcPct val="50000"/>
              </a:spcBef>
              <a:buFontTx/>
              <a:buChar char="•"/>
            </a:pPr>
            <a:endParaRPr lang="en-US" dirty="0"/>
          </a:p>
        </p:txBody>
      </p:sp>
      <p:pic>
        <p:nvPicPr>
          <p:cNvPr id="96263" name="Picture 14" descr="MCj02322900000[1]"/>
          <p:cNvPicPr>
            <a:picLocks noChangeAspect="1" noChangeArrowheads="1"/>
          </p:cNvPicPr>
          <p:nvPr/>
        </p:nvPicPr>
        <p:blipFill>
          <a:blip r:embed="rId3" cstate="print"/>
          <a:srcRect/>
          <a:stretch>
            <a:fillRect/>
          </a:stretch>
        </p:blipFill>
        <p:spPr bwMode="auto">
          <a:xfrm>
            <a:off x="2057400" y="4872038"/>
            <a:ext cx="1050925" cy="1590675"/>
          </a:xfrm>
          <a:prstGeom prst="rect">
            <a:avLst/>
          </a:prstGeom>
          <a:noFill/>
          <a:ln w="9525">
            <a:noFill/>
            <a:miter lim="800000"/>
            <a:headEnd/>
            <a:tailEnd/>
          </a:ln>
        </p:spPr>
      </p:pic>
      <p:pic>
        <p:nvPicPr>
          <p:cNvPr id="96264" name="Picture 15" descr="MCj04379860000[1]"/>
          <p:cNvPicPr>
            <a:picLocks noChangeAspect="1" noChangeArrowheads="1"/>
          </p:cNvPicPr>
          <p:nvPr/>
        </p:nvPicPr>
        <p:blipFill>
          <a:blip r:embed="rId4" cstate="print"/>
          <a:srcRect/>
          <a:stretch>
            <a:fillRect/>
          </a:stretch>
        </p:blipFill>
        <p:spPr bwMode="auto">
          <a:xfrm>
            <a:off x="5638800" y="5026283"/>
            <a:ext cx="1752600" cy="1176337"/>
          </a:xfrm>
          <a:prstGeom prst="rect">
            <a:avLst/>
          </a:prstGeom>
          <a:noFill/>
          <a:ln w="9525">
            <a:noFill/>
            <a:miter lim="800000"/>
            <a:headEnd/>
            <a:tailEnd/>
          </a:ln>
        </p:spPr>
      </p:pic>
      <p:pic>
        <p:nvPicPr>
          <p:cNvPr id="13" name="Picture 10" descr="4pfd2"/>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94946" y="1373157"/>
            <a:ext cx="514667" cy="4038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2" fill="hold" grpId="0" nodeType="afterEffect">
                                  <p:stCondLst>
                                    <p:cond delay="0"/>
                                  </p:stCondLst>
                                  <p:childTnLst>
                                    <p:set>
                                      <p:cBhvr>
                                        <p:cTn id="6" dur="1" fill="hold">
                                          <p:stCondLst>
                                            <p:cond delay="0"/>
                                          </p:stCondLst>
                                        </p:cTn>
                                        <p:tgtEl>
                                          <p:spTgt spid="59397"/>
                                        </p:tgtEl>
                                        <p:attrNameLst>
                                          <p:attrName>style.visibility</p:attrName>
                                        </p:attrNameLst>
                                      </p:cBhvr>
                                      <p:to>
                                        <p:strVal val="visible"/>
                                      </p:to>
                                    </p:set>
                                    <p:anim calcmode="lin" valueType="num">
                                      <p:cBhvr additive="base">
                                        <p:cTn id="7" dur="500" fill="hold"/>
                                        <p:tgtEl>
                                          <p:spTgt spid="59397"/>
                                        </p:tgtEl>
                                        <p:attrNameLst>
                                          <p:attrName>ppt_x</p:attrName>
                                        </p:attrNameLst>
                                      </p:cBhvr>
                                      <p:tavLst>
                                        <p:tav tm="0">
                                          <p:val>
                                            <p:strVal val="1+#ppt_w/2"/>
                                          </p:val>
                                        </p:tav>
                                        <p:tav tm="100000">
                                          <p:val>
                                            <p:strVal val="#ppt_x"/>
                                          </p:val>
                                        </p:tav>
                                      </p:tavLst>
                                    </p:anim>
                                    <p:anim calcmode="lin" valueType="num">
                                      <p:cBhvr additive="base">
                                        <p:cTn id="8" dur="500" fill="hold"/>
                                        <p:tgtEl>
                                          <p:spTgt spid="59397"/>
                                        </p:tgtEl>
                                        <p:attrNameLst>
                                          <p:attrName>ppt_y</p:attrName>
                                        </p:attrNameLst>
                                      </p:cBhvr>
                                      <p:tavLst>
                                        <p:tav tm="0">
                                          <p:val>
                                            <p:strVal val="#ppt_y"/>
                                          </p:val>
                                        </p:tav>
                                        <p:tav tm="100000">
                                          <p:val>
                                            <p:strVal val="#ppt_y"/>
                                          </p:val>
                                        </p:tav>
                                      </p:tavLst>
                                    </p:anim>
                                  </p:childTnLst>
                                </p:cTn>
                              </p:par>
                            </p:childTnLst>
                          </p:cTn>
                        </p:par>
                        <p:par>
                          <p:cTn id="9" fill="hold" nodeType="afterGroup">
                            <p:stCondLst>
                              <p:cond delay="500"/>
                            </p:stCondLst>
                            <p:childTnLst>
                              <p:par>
                                <p:cTn id="10" presetID="17" presetClass="entr" presetSubtype="10" fill="hold" grpId="0" nodeType="after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p:cTn id="12" dur="500" fill="hold"/>
                                        <p:tgtEl>
                                          <p:spTgt spid="6"/>
                                        </p:tgtEl>
                                        <p:attrNameLst>
                                          <p:attrName>ppt_w</p:attrName>
                                        </p:attrNameLst>
                                      </p:cBhvr>
                                      <p:tavLst>
                                        <p:tav tm="0">
                                          <p:val>
                                            <p:fltVal val="0"/>
                                          </p:val>
                                        </p:tav>
                                        <p:tav tm="100000">
                                          <p:val>
                                            <p:strVal val="#ppt_w"/>
                                          </p:val>
                                        </p:tav>
                                      </p:tavLst>
                                    </p:anim>
                                    <p:anim calcmode="lin" valueType="num">
                                      <p:cBhvr>
                                        <p:cTn id="13" dur="500" fill="hold"/>
                                        <p:tgtEl>
                                          <p:spTgt spid="6"/>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397" grpId="0" autoUpdateAnimBg="0"/>
      <p:bldP spid="6"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40" name="Text Box 5"/>
          <p:cNvSpPr txBox="1">
            <a:spLocks noChangeArrowheads="1"/>
          </p:cNvSpPr>
          <p:nvPr/>
        </p:nvSpPr>
        <p:spPr bwMode="auto">
          <a:xfrm>
            <a:off x="609600" y="3103959"/>
            <a:ext cx="8458200" cy="3046988"/>
          </a:xfrm>
          <a:prstGeom prst="rect">
            <a:avLst/>
          </a:prstGeom>
          <a:noFill/>
          <a:ln w="9525">
            <a:noFill/>
            <a:miter lim="800000"/>
            <a:headEnd/>
            <a:tailEnd/>
          </a:ln>
        </p:spPr>
        <p:txBody>
          <a:bodyPr>
            <a:prstTxWarp prst="textNoShape">
              <a:avLst/>
            </a:prstTxWarp>
            <a:spAutoFit/>
          </a:bodyPr>
          <a:lstStyle/>
          <a:p>
            <a:pPr>
              <a:buFontTx/>
              <a:buChar char="•"/>
            </a:pPr>
            <a:r>
              <a:rPr lang="en-US" b="0" dirty="0"/>
              <a:t> Trailer boaters should remove visible mud, plants, fish or 	animals from boats and trailers prior to transport to 	another body of water.</a:t>
            </a:r>
          </a:p>
          <a:p>
            <a:pPr>
              <a:buFontTx/>
              <a:buChar char="•"/>
            </a:pPr>
            <a:r>
              <a:rPr lang="en-US" b="0" dirty="0"/>
              <a:t> Scrape any mussels from boat or outdrive, and flush hull, 	bilges &amp; water holding compartments with hot water 	(at least 120</a:t>
            </a:r>
            <a:r>
              <a:rPr lang="en-US" b="0" dirty="0">
                <a:ea typeface="Arial" pitchFamily="-108" charset="0"/>
                <a:cs typeface="Arial" pitchFamily="-108" charset="0"/>
              </a:rPr>
              <a:t>º</a:t>
            </a:r>
            <a:r>
              <a:rPr lang="en-US" b="0" dirty="0"/>
              <a:t> </a:t>
            </a:r>
            <a:r>
              <a:rPr lang="en-US" b="0" dirty="0" smtClean="0"/>
              <a:t>F or use 1 quart / gal of vinegar).</a:t>
            </a:r>
            <a:endParaRPr lang="en-US" b="0" dirty="0"/>
          </a:p>
          <a:p>
            <a:pPr>
              <a:buFontTx/>
              <a:buChar char="•"/>
            </a:pPr>
            <a:r>
              <a:rPr lang="en-US" b="0" dirty="0"/>
              <a:t> Do not release plants or fish, including bait, into a body of 	water unless 	it came out of that same body of water.</a:t>
            </a:r>
          </a:p>
        </p:txBody>
      </p:sp>
      <p:sp>
        <p:nvSpPr>
          <p:cNvPr id="116741" name="Text Box 6"/>
          <p:cNvSpPr txBox="1">
            <a:spLocks noChangeArrowheads="1"/>
          </p:cNvSpPr>
          <p:nvPr/>
        </p:nvSpPr>
        <p:spPr bwMode="auto">
          <a:xfrm>
            <a:off x="838200" y="1447006"/>
            <a:ext cx="7696200" cy="1373188"/>
          </a:xfrm>
          <a:prstGeom prst="rect">
            <a:avLst/>
          </a:prstGeom>
          <a:noFill/>
          <a:ln w="9525">
            <a:noFill/>
            <a:miter lim="800000"/>
            <a:headEnd/>
            <a:tailEnd/>
          </a:ln>
        </p:spPr>
        <p:txBody>
          <a:bodyPr>
            <a:prstTxWarp prst="textNoShape">
              <a:avLst/>
            </a:prstTxWarp>
            <a:spAutoFit/>
          </a:bodyPr>
          <a:lstStyle/>
          <a:p>
            <a:r>
              <a:rPr lang="en-US" sz="2800" b="0" dirty="0">
                <a:solidFill>
                  <a:srgbClr val="FFFF00"/>
                </a:solidFill>
                <a:ea typeface="Times New Roman" pitchFamily="-108" charset="0"/>
                <a:cs typeface="Times New Roman" pitchFamily="-108" charset="0"/>
              </a:rPr>
              <a:t>To prevent the spread of non-native fish and mollusks in our waterways, boaters should follow these simple rules:</a:t>
            </a:r>
            <a:endParaRPr lang="en-US" sz="2800" b="0" dirty="0">
              <a:solidFill>
                <a:srgbClr val="FFFF00"/>
              </a:solidFill>
            </a:endParaRPr>
          </a:p>
        </p:txBody>
      </p:sp>
      <p:sp>
        <p:nvSpPr>
          <p:cNvPr id="116742" name="Rectangle 7"/>
          <p:cNvSpPr>
            <a:spLocks noGrp="1" noChangeArrowheads="1"/>
          </p:cNvSpPr>
          <p:nvPr>
            <p:ph type="title"/>
          </p:nvPr>
        </p:nvSpPr>
        <p:spPr/>
        <p:txBody>
          <a:bodyPr/>
          <a:lstStyle/>
          <a:p>
            <a:pPr eaLnBrk="1" hangingPunct="1"/>
            <a:r>
              <a:rPr lang="en-US" dirty="0"/>
              <a:t>Aquatic Nuisances</a:t>
            </a:r>
          </a:p>
        </p:txBody>
      </p:sp>
      <p:sp>
        <p:nvSpPr>
          <p:cNvPr id="6" name="Slide Number Placeholder 5"/>
          <p:cNvSpPr>
            <a:spLocks noGrp="1"/>
          </p:cNvSpPr>
          <p:nvPr>
            <p:ph type="sldNum" sz="quarter" idx="4294967295"/>
          </p:nvPr>
        </p:nvSpPr>
        <p:spPr>
          <a:xfrm>
            <a:off x="7162800" y="6400800"/>
            <a:ext cx="1905000" cy="457200"/>
          </a:xfrm>
          <a:prstGeom prst="rect">
            <a:avLst/>
          </a:prstGeom>
        </p:spPr>
        <p:txBody>
          <a:bodyPr/>
          <a:lstStyle/>
          <a:p>
            <a:pPr>
              <a:defRPr/>
            </a:pPr>
            <a:r>
              <a:rPr lang="en-US" dirty="0" smtClean="0"/>
              <a:t> </a:t>
            </a:r>
            <a:fld id="{9E9D9793-459E-BA48-81DF-B0C6B827BB99}" type="slidenum">
              <a:rPr lang="en-US" smtClean="0"/>
              <a:pPr>
                <a:defRPr/>
              </a:pPr>
              <a:t>14</a:t>
            </a:fld>
            <a:endParaRPr lang="en-US" dirty="0"/>
          </a:p>
        </p:txBody>
      </p:sp>
      <p:pic>
        <p:nvPicPr>
          <p:cNvPr id="8" name="Picture 10" descr="4pfd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58148" y="1600107"/>
            <a:ext cx="514667" cy="4038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1145702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7" name="Text Box 3"/>
          <p:cNvSpPr txBox="1">
            <a:spLocks noChangeArrowheads="1"/>
          </p:cNvSpPr>
          <p:nvPr/>
        </p:nvSpPr>
        <p:spPr bwMode="auto">
          <a:xfrm>
            <a:off x="381000" y="1905000"/>
            <a:ext cx="8458200" cy="2246313"/>
          </a:xfrm>
          <a:prstGeom prst="rect">
            <a:avLst/>
          </a:prstGeom>
          <a:noFill/>
          <a:ln w="9525">
            <a:noFill/>
            <a:miter lim="800000"/>
            <a:headEnd/>
            <a:tailEnd/>
          </a:ln>
        </p:spPr>
        <p:txBody>
          <a:bodyPr>
            <a:prstTxWarp prst="textNoShape">
              <a:avLst/>
            </a:prstTxWarp>
            <a:spAutoFit/>
          </a:bodyPr>
          <a:lstStyle/>
          <a:p>
            <a:pPr>
              <a:buFontTx/>
              <a:buChar char="•"/>
            </a:pPr>
            <a:r>
              <a:rPr lang="en-US" sz="2800" b="0" dirty="0"/>
              <a:t> Pump fresh water through engines before leaving 	the area.</a:t>
            </a:r>
          </a:p>
          <a:p>
            <a:pPr>
              <a:buFontTx/>
              <a:buChar char="•"/>
            </a:pPr>
            <a:r>
              <a:rPr lang="en-US" sz="2800" b="0" dirty="0"/>
              <a:t> Empty water out of kayaks, canoes, rafts, etc.</a:t>
            </a:r>
          </a:p>
          <a:p>
            <a:pPr>
              <a:buFontTx/>
              <a:buChar char="•"/>
            </a:pPr>
            <a:r>
              <a:rPr lang="en-US" sz="2800" b="0" dirty="0"/>
              <a:t> Let boat, PWC's, trailer and equipment dry for at 	least 5 days.</a:t>
            </a:r>
          </a:p>
        </p:txBody>
      </p:sp>
      <p:sp>
        <p:nvSpPr>
          <p:cNvPr id="118788" name="Rectangle 6"/>
          <p:cNvSpPr>
            <a:spLocks noGrp="1" noChangeArrowheads="1"/>
          </p:cNvSpPr>
          <p:nvPr>
            <p:ph type="title"/>
          </p:nvPr>
        </p:nvSpPr>
        <p:spPr/>
        <p:txBody>
          <a:bodyPr/>
          <a:lstStyle/>
          <a:p>
            <a:pPr eaLnBrk="1" hangingPunct="1"/>
            <a:r>
              <a:rPr lang="en-US" dirty="0"/>
              <a:t>Aquatic Nuisances</a:t>
            </a:r>
          </a:p>
        </p:txBody>
      </p:sp>
      <p:sp>
        <p:nvSpPr>
          <p:cNvPr id="4" name="Slide Number Placeholder 3"/>
          <p:cNvSpPr>
            <a:spLocks noGrp="1"/>
          </p:cNvSpPr>
          <p:nvPr>
            <p:ph type="sldNum" sz="quarter" idx="4294967295"/>
          </p:nvPr>
        </p:nvSpPr>
        <p:spPr>
          <a:xfrm>
            <a:off x="7162800" y="6400800"/>
            <a:ext cx="1905000" cy="457200"/>
          </a:xfrm>
          <a:prstGeom prst="rect">
            <a:avLst/>
          </a:prstGeom>
        </p:spPr>
        <p:txBody>
          <a:bodyPr/>
          <a:lstStyle/>
          <a:p>
            <a:pPr>
              <a:defRPr/>
            </a:pPr>
            <a:r>
              <a:rPr lang="en-US" dirty="0" smtClean="0"/>
              <a:t> </a:t>
            </a:r>
            <a:fld id="{9E9D9793-459E-BA48-81DF-B0C6B827BB99}" type="slidenum">
              <a:rPr lang="en-US" smtClean="0"/>
              <a:pPr>
                <a:defRPr/>
              </a:pPr>
              <a:t>15</a:t>
            </a:fld>
            <a:endParaRPr lang="en-US" dirty="0"/>
          </a:p>
        </p:txBody>
      </p:sp>
      <p:sp>
        <p:nvSpPr>
          <p:cNvPr id="5" name="Footer Placeholder 4"/>
          <p:cNvSpPr>
            <a:spLocks noGrp="1"/>
          </p:cNvSpPr>
          <p:nvPr>
            <p:ph type="ftr" sz="quarter" idx="10"/>
          </p:nvPr>
        </p:nvSpPr>
        <p:spPr/>
        <p:txBody>
          <a:bodyPr/>
          <a:lstStyle/>
          <a:p>
            <a:pPr>
              <a:defRPr/>
            </a:pPr>
            <a:r>
              <a:rPr lang="en-US" dirty="0" smtClean="0"/>
              <a:t>Come for the boating education … Stay for the friends</a:t>
            </a:r>
            <a:endParaRPr lang="en-US" dirty="0"/>
          </a:p>
        </p:txBody>
      </p:sp>
      <p:pic>
        <p:nvPicPr>
          <p:cNvPr id="6" name="Picture 4" descr="D:\$User\$BS\BS_ppt\zmmanyb.gif"/>
          <p:cNvPicPr>
            <a:picLocks noChangeAspect="1" noChangeArrowheads="1"/>
          </p:cNvPicPr>
          <p:nvPr/>
        </p:nvPicPr>
        <p:blipFill>
          <a:blip r:embed="rId3" cstate="print"/>
          <a:srcRect/>
          <a:stretch>
            <a:fillRect/>
          </a:stretch>
        </p:blipFill>
        <p:spPr bwMode="auto">
          <a:xfrm>
            <a:off x="2971800" y="4357687"/>
            <a:ext cx="3048000" cy="1966913"/>
          </a:xfrm>
          <a:prstGeom prst="rect">
            <a:avLst/>
          </a:prstGeom>
          <a:noFill/>
          <a:ln w="9525">
            <a:noFill/>
            <a:miter lim="800000"/>
            <a:headEnd/>
            <a:tailEnd/>
          </a:ln>
        </p:spPr>
      </p:pic>
    </p:spTree>
    <p:extLst>
      <p:ext uri="{BB962C8B-B14F-4D97-AF65-F5344CB8AC3E}">
        <p14:creationId xmlns:p14="http://schemas.microsoft.com/office/powerpoint/2010/main" val="17091686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ChangeArrowheads="1"/>
          </p:cNvSpPr>
          <p:nvPr>
            <p:ph type="title"/>
          </p:nvPr>
        </p:nvSpPr>
        <p:spPr>
          <a:xfrm>
            <a:off x="838200" y="65088"/>
            <a:ext cx="7696200" cy="1055687"/>
          </a:xfrm>
        </p:spPr>
        <p:txBody>
          <a:bodyPr/>
          <a:lstStyle/>
          <a:p>
            <a:pPr eaLnBrk="1" hangingPunct="1">
              <a:defRPr/>
            </a:pPr>
            <a:r>
              <a:rPr lang="en-US" b="1" dirty="0">
                <a:ea typeface="+mj-ea"/>
                <a:cs typeface="+mj-cs"/>
              </a:rPr>
              <a:t>End Chapter 2</a:t>
            </a:r>
          </a:p>
        </p:txBody>
      </p:sp>
      <p:sp>
        <p:nvSpPr>
          <p:cNvPr id="117763" name="Slide Number Placeholder 2"/>
          <p:cNvSpPr>
            <a:spLocks noGrp="1"/>
          </p:cNvSpPr>
          <p:nvPr>
            <p:ph type="sldNum" sz="quarter" idx="10"/>
          </p:nvPr>
        </p:nvSpPr>
        <p:spPr>
          <a:noFill/>
        </p:spPr>
        <p:txBody>
          <a:bodyPr anchor="ctr"/>
          <a:lstStyle/>
          <a:p>
            <a:fld id="{BA2AC2D2-B47D-3D47-AAEF-79797585684B}" type="slidenum">
              <a:rPr lang="en-US">
                <a:latin typeface="Times New Roman" pitchFamily="-110" charset="0"/>
              </a:rPr>
              <a:pPr/>
              <a:t>16</a:t>
            </a:fld>
            <a:endParaRPr lang="en-US" dirty="0">
              <a:latin typeface="Times New Roman" pitchFamily="-110" charset="0"/>
            </a:endParaRPr>
          </a:p>
        </p:txBody>
      </p:sp>
      <p:sp>
        <p:nvSpPr>
          <p:cNvPr id="57348" name="Rectangle 4"/>
          <p:cNvSpPr>
            <a:spLocks noChangeArrowheads="1"/>
          </p:cNvSpPr>
          <p:nvPr/>
        </p:nvSpPr>
        <p:spPr bwMode="auto">
          <a:xfrm>
            <a:off x="8382000" y="6415087"/>
            <a:ext cx="457200" cy="442913"/>
          </a:xfrm>
          <a:prstGeom prst="rect">
            <a:avLst/>
          </a:prstGeom>
          <a:noFill/>
          <a:ln w="9525">
            <a:noFill/>
            <a:miter lim="800000"/>
            <a:headEnd/>
            <a:tailEnd/>
          </a:ln>
        </p:spPr>
        <p:txBody>
          <a:bodyPr wrap="none" anchor="ctr">
            <a:prstTxWarp prst="textNoShape">
              <a:avLst/>
            </a:prstTxWarp>
          </a:bodyPr>
          <a:lstStyle/>
          <a:p>
            <a:pPr algn="ctr" eaLnBrk="1" hangingPunct="1"/>
            <a:r>
              <a:rPr lang="en-US" sz="1000" dirty="0">
                <a:solidFill>
                  <a:srgbClr val="FFFF00"/>
                </a:solidFill>
              </a:rPr>
              <a:t>END</a:t>
            </a:r>
          </a:p>
        </p:txBody>
      </p:sp>
      <p:pic>
        <p:nvPicPr>
          <p:cNvPr id="117765" name="Picture 6" descr="salute.png"/>
          <p:cNvPicPr>
            <a:picLocks noChangeAspect="1"/>
          </p:cNvPicPr>
          <p:nvPr/>
        </p:nvPicPr>
        <p:blipFill>
          <a:blip r:embed="rId3" cstate="print"/>
          <a:srcRect/>
          <a:stretch>
            <a:fillRect/>
          </a:stretch>
        </p:blipFill>
        <p:spPr bwMode="auto">
          <a:xfrm>
            <a:off x="3124200" y="2438400"/>
            <a:ext cx="2989263" cy="3425825"/>
          </a:xfrm>
          <a:prstGeom prst="rect">
            <a:avLst/>
          </a:prstGeom>
          <a:noFill/>
          <a:ln w="9525">
            <a:noFill/>
            <a:miter lim="800000"/>
            <a:headEnd/>
            <a:tailEnd/>
          </a:ln>
        </p:spPr>
      </p:pic>
      <p:pic>
        <p:nvPicPr>
          <p:cNvPr id="117766" name="Picture 5" descr="sailors hat.png"/>
          <p:cNvPicPr>
            <a:picLocks noChangeAspect="1"/>
          </p:cNvPicPr>
          <p:nvPr/>
        </p:nvPicPr>
        <p:blipFill>
          <a:blip r:embed="rId4" cstate="print"/>
          <a:srcRect/>
          <a:stretch>
            <a:fillRect/>
          </a:stretch>
        </p:blipFill>
        <p:spPr bwMode="auto">
          <a:xfrm>
            <a:off x="4267200" y="2057400"/>
            <a:ext cx="1387475" cy="792163"/>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grpId="0" nodeType="withEffect">
                                  <p:stCondLst>
                                    <p:cond delay="0"/>
                                  </p:stCondLst>
                                  <p:childTnLst>
                                    <p:set>
                                      <p:cBhvr>
                                        <p:cTn id="6" dur="1" fill="hold">
                                          <p:stCondLst>
                                            <p:cond delay="0"/>
                                          </p:stCondLst>
                                        </p:cTn>
                                        <p:tgtEl>
                                          <p:spTgt spid="57348"/>
                                        </p:tgtEl>
                                        <p:attrNameLst>
                                          <p:attrName>style.visibility</p:attrName>
                                        </p:attrNameLst>
                                      </p:cBhvr>
                                      <p:to>
                                        <p:strVal val="visible"/>
                                      </p:to>
                                    </p:set>
                                    <p:anim calcmode="lin" valueType="num">
                                      <p:cBhvr additive="base">
                                        <p:cTn id="7" dur="500" fill="hold"/>
                                        <p:tgtEl>
                                          <p:spTgt spid="57348"/>
                                        </p:tgtEl>
                                        <p:attrNameLst>
                                          <p:attrName>ppt_x</p:attrName>
                                        </p:attrNameLst>
                                      </p:cBhvr>
                                      <p:tavLst>
                                        <p:tav tm="0">
                                          <p:val>
                                            <p:strVal val="#ppt_x"/>
                                          </p:val>
                                        </p:tav>
                                        <p:tav tm="100000">
                                          <p:val>
                                            <p:strVal val="#ppt_x"/>
                                          </p:val>
                                        </p:tav>
                                      </p:tavLst>
                                    </p:anim>
                                    <p:anim calcmode="lin" valueType="num">
                                      <p:cBhvr additive="base">
                                        <p:cTn id="8" dur="500" fill="hold"/>
                                        <p:tgtEl>
                                          <p:spTgt spid="57348"/>
                                        </p:tgtEl>
                                        <p:attrNameLst>
                                          <p:attrName>ppt_y</p:attrName>
                                        </p:attrNameLst>
                                      </p:cBhvr>
                                      <p:tavLst>
                                        <p:tav tm="0">
                                          <p:val>
                                            <p:strVal val="1+#ppt_h/2"/>
                                          </p:val>
                                        </p:tav>
                                        <p:tav tm="100000">
                                          <p:val>
                                            <p:strVal val="#ppt_y"/>
                                          </p:val>
                                        </p:tav>
                                      </p:tavLst>
                                    </p:anim>
                                    <p:anim to="" calcmode="lin" valueType="num">
                                      <p:cBhvr>
                                        <p:cTn id="9" dur="500" fill="hold">
                                          <p:stCondLst>
                                            <p:cond delay="0"/>
                                          </p:stCondLst>
                                        </p:cTn>
                                        <p:tgtEl>
                                          <p:spTgt spid="57348"/>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34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8" name="GT"/>
          <p:cNvSpPr>
            <a:spLocks noChangeArrowheads="1"/>
          </p:cNvSpPr>
          <p:nvPr/>
        </p:nvSpPr>
        <p:spPr bwMode="auto">
          <a:xfrm>
            <a:off x="8509000" y="6415088"/>
            <a:ext cx="457200" cy="366712"/>
          </a:xfrm>
          <a:prstGeom prst="rect">
            <a:avLst/>
          </a:prstGeom>
          <a:noFill/>
          <a:ln w="12700">
            <a:noFill/>
            <a:miter lim="800000"/>
            <a:headEnd type="none" w="sm" len="sm"/>
            <a:tailEnd type="none" w="sm" len="sm"/>
          </a:ln>
        </p:spPr>
        <p:txBody>
          <a:bodyPr wrap="none" anchor="ctr">
            <a:prstTxWarp prst="textNoShape">
              <a:avLst/>
            </a:prstTxWarp>
          </a:bodyPr>
          <a:lstStyle/>
          <a:p>
            <a:pPr algn="ctr"/>
            <a:r>
              <a:rPr lang="en-US" sz="1800" dirty="0">
                <a:solidFill>
                  <a:srgbClr val="FFFF99"/>
                </a:solidFill>
              </a:rPr>
              <a:t>&gt;&gt;</a:t>
            </a:r>
          </a:p>
        </p:txBody>
      </p:sp>
      <p:sp>
        <p:nvSpPr>
          <p:cNvPr id="58372" name="Rectangle 1"/>
          <p:cNvSpPr>
            <a:spLocks noChangeArrowheads="1"/>
          </p:cNvSpPr>
          <p:nvPr/>
        </p:nvSpPr>
        <p:spPr bwMode="auto">
          <a:xfrm>
            <a:off x="8262938" y="6462713"/>
            <a:ext cx="274637" cy="307975"/>
          </a:xfrm>
          <a:prstGeom prst="rect">
            <a:avLst/>
          </a:prstGeom>
          <a:noFill/>
          <a:ln w="9525">
            <a:noFill/>
            <a:miter lim="800000"/>
            <a:headEnd/>
            <a:tailEnd/>
          </a:ln>
        </p:spPr>
        <p:txBody>
          <a:bodyPr wrap="none">
            <a:prstTxWarp prst="textNoShape">
              <a:avLst/>
            </a:prstTxWarp>
            <a:spAutoFit/>
          </a:bodyPr>
          <a:lstStyle/>
          <a:p>
            <a:pPr algn="ctr" eaLnBrk="1" hangingPunct="1"/>
            <a:fld id="{33F257EE-DB09-FD46-A644-E09A2A21D753}" type="slidenum">
              <a:rPr lang="en-US" sz="1400" b="0">
                <a:solidFill>
                  <a:srgbClr val="FFFF99"/>
                </a:solidFill>
                <a:latin typeface="Times New Roman" pitchFamily="-110" charset="0"/>
              </a:rPr>
              <a:pPr algn="ctr" eaLnBrk="1" hangingPunct="1"/>
              <a:t>2</a:t>
            </a:fld>
            <a:endParaRPr lang="en-US" sz="1400" dirty="0"/>
          </a:p>
        </p:txBody>
      </p:sp>
      <p:sp>
        <p:nvSpPr>
          <p:cNvPr id="8" name="Rectangle 2"/>
          <p:cNvSpPr txBox="1">
            <a:spLocks noChangeArrowheads="1"/>
          </p:cNvSpPr>
          <p:nvPr/>
        </p:nvSpPr>
        <p:spPr bwMode="auto">
          <a:xfrm>
            <a:off x="951416" y="187493"/>
            <a:ext cx="7696200" cy="892175"/>
          </a:xfrm>
          <a:prstGeom prst="rect">
            <a:avLst/>
          </a:prstGeom>
          <a:noFill/>
          <a:ln w="9525">
            <a:noFill/>
            <a:miter lim="800000"/>
            <a:headEnd/>
            <a:tailEnd/>
          </a:ln>
        </p:spPr>
        <p:txBody>
          <a:bodyPr anchor="ctr">
            <a:prstTxWarp prst="textNoShape">
              <a:avLst/>
            </a:prstTxWarp>
          </a:bodyPr>
          <a:lstStyle/>
          <a:p>
            <a:pPr algn="ctr">
              <a:lnSpc>
                <a:spcPct val="80000"/>
              </a:lnSpc>
            </a:pPr>
            <a:r>
              <a:rPr lang="en-US" sz="3200" dirty="0" smtClean="0">
                <a:solidFill>
                  <a:srgbClr val="FFFF00"/>
                </a:solidFill>
                <a:latin typeface="Tahoma" pitchFamily="-110" charset="0"/>
              </a:rPr>
              <a:t>  Boating Safety Certificate (BSC)</a:t>
            </a:r>
            <a:endParaRPr lang="en-US" sz="3200" dirty="0">
              <a:solidFill>
                <a:srgbClr val="FFFF00"/>
              </a:solidFill>
              <a:latin typeface="Tahoma" pitchFamily="-110" charset="0"/>
            </a:endParaRPr>
          </a:p>
        </p:txBody>
      </p:sp>
      <p:sp>
        <p:nvSpPr>
          <p:cNvPr id="3" name="TextBox 2"/>
          <p:cNvSpPr txBox="1"/>
          <p:nvPr/>
        </p:nvSpPr>
        <p:spPr>
          <a:xfrm>
            <a:off x="1102124" y="1110684"/>
            <a:ext cx="7864076" cy="5262979"/>
          </a:xfrm>
          <a:prstGeom prst="rect">
            <a:avLst/>
          </a:prstGeom>
          <a:noFill/>
        </p:spPr>
        <p:txBody>
          <a:bodyPr wrap="none">
            <a:spAutoFit/>
          </a:bodyPr>
          <a:lstStyle/>
          <a:p>
            <a:pPr>
              <a:lnSpc>
                <a:spcPct val="150000"/>
              </a:lnSpc>
              <a:defRPr/>
            </a:pPr>
            <a:r>
              <a:rPr lang="en-US" sz="3200" dirty="0" smtClean="0">
                <a:solidFill>
                  <a:srgbClr val="FFFF00"/>
                </a:solidFill>
                <a:latin typeface="+mn-lt"/>
              </a:rPr>
              <a:t>BSC</a:t>
            </a:r>
            <a:r>
              <a:rPr lang="en-US" sz="3200" b="0" dirty="0" smtClean="0">
                <a:solidFill>
                  <a:srgbClr val="FFFF00"/>
                </a:solidFill>
                <a:latin typeface="+mn-lt"/>
              </a:rPr>
              <a:t> when required - with operator</a:t>
            </a:r>
          </a:p>
          <a:p>
            <a:pPr marL="457200" indent="-457200">
              <a:lnSpc>
                <a:spcPct val="150000"/>
              </a:lnSpc>
              <a:buFont typeface="Arial" panose="020B0604020202020204" pitchFamily="34" charset="0"/>
              <a:buChar char="•"/>
              <a:defRPr/>
            </a:pPr>
            <a:r>
              <a:rPr lang="en-US" sz="3200" b="0" dirty="0" smtClean="0">
                <a:solidFill>
                  <a:srgbClr val="FFFF00"/>
                </a:solidFill>
                <a:latin typeface="+mn-lt"/>
              </a:rPr>
              <a:t>PWC – operator minimum age 16</a:t>
            </a:r>
          </a:p>
          <a:p>
            <a:pPr>
              <a:lnSpc>
                <a:spcPct val="150000"/>
              </a:lnSpc>
              <a:defRPr/>
            </a:pPr>
            <a:r>
              <a:rPr lang="en-US" sz="3200" b="0" dirty="0" smtClean="0">
                <a:solidFill>
                  <a:srgbClr val="FFFF00"/>
                </a:solidFill>
                <a:latin typeface="+mn-lt"/>
              </a:rPr>
              <a:t>	16-17 must have BSC </a:t>
            </a:r>
            <a:r>
              <a:rPr lang="en-US" sz="3200" b="0" dirty="0">
                <a:solidFill>
                  <a:srgbClr val="FFFF00"/>
                </a:solidFill>
                <a:latin typeface="+mn-lt"/>
              </a:rPr>
              <a:t>	</a:t>
            </a:r>
            <a:endParaRPr lang="en-US" sz="3200" b="0" dirty="0" smtClean="0">
              <a:solidFill>
                <a:srgbClr val="FFFF00"/>
              </a:solidFill>
              <a:latin typeface="+mn-lt"/>
            </a:endParaRPr>
          </a:p>
          <a:p>
            <a:pPr>
              <a:lnSpc>
                <a:spcPct val="150000"/>
              </a:lnSpc>
              <a:defRPr/>
            </a:pPr>
            <a:r>
              <a:rPr lang="en-US" sz="3200" b="0" dirty="0" smtClean="0">
                <a:solidFill>
                  <a:srgbClr val="FFFF00"/>
                </a:solidFill>
                <a:latin typeface="+mn-lt"/>
              </a:rPr>
              <a:t>       18 and over no restrictions</a:t>
            </a:r>
          </a:p>
          <a:p>
            <a:pPr marL="457200" indent="-457200">
              <a:lnSpc>
                <a:spcPct val="150000"/>
              </a:lnSpc>
              <a:buFont typeface="Arial" panose="020B0604020202020204" pitchFamily="34" charset="0"/>
              <a:buChar char="•"/>
              <a:defRPr/>
            </a:pPr>
            <a:r>
              <a:rPr lang="en-US" sz="3200" b="0" dirty="0" smtClean="0">
                <a:solidFill>
                  <a:srgbClr val="FFFF00"/>
                </a:solidFill>
                <a:latin typeface="+mn-lt"/>
              </a:rPr>
              <a:t>Motorboats – operator minimum age 12</a:t>
            </a:r>
          </a:p>
          <a:p>
            <a:pPr>
              <a:lnSpc>
                <a:spcPct val="150000"/>
              </a:lnSpc>
              <a:defRPr/>
            </a:pPr>
            <a:r>
              <a:rPr lang="en-US" sz="3200" b="0" dirty="0">
                <a:solidFill>
                  <a:srgbClr val="FFFF00"/>
                </a:solidFill>
                <a:latin typeface="+mn-lt"/>
              </a:rPr>
              <a:t>	</a:t>
            </a:r>
            <a:r>
              <a:rPr lang="en-US" sz="3200" b="0" dirty="0" smtClean="0">
                <a:solidFill>
                  <a:srgbClr val="FFFF00"/>
                </a:solidFill>
                <a:latin typeface="+mn-lt"/>
              </a:rPr>
              <a:t>12-15 must have BSC</a:t>
            </a:r>
          </a:p>
          <a:p>
            <a:pPr marL="457200" indent="-457200">
              <a:lnSpc>
                <a:spcPct val="150000"/>
              </a:lnSpc>
              <a:buFont typeface="Arial" panose="020B0604020202020204" pitchFamily="34" charset="0"/>
              <a:buChar char="•"/>
              <a:defRPr/>
            </a:pPr>
            <a:r>
              <a:rPr lang="en-US" sz="3200" b="0" dirty="0" smtClean="0">
                <a:solidFill>
                  <a:srgbClr val="FFFF00"/>
                </a:solidFill>
                <a:latin typeface="+mn-lt"/>
              </a:rPr>
              <a:t> Under 12 w/ direct supervision by 18</a:t>
            </a:r>
            <a:endParaRPr lang="en-US" sz="3200" b="0" dirty="0">
              <a:solidFill>
                <a:srgbClr val="FFFF00"/>
              </a:solidFill>
              <a:latin typeface="+mn-lt"/>
            </a:endParaRPr>
          </a:p>
        </p:txBody>
      </p:sp>
      <p:pic>
        <p:nvPicPr>
          <p:cNvPr id="9" name="Picture 10" descr="4pfd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87457" y="1371600"/>
            <a:ext cx="514667" cy="4038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2" fill="hold" grpId="0" nodeType="afterEffect">
                                  <p:stCondLst>
                                    <p:cond delay="0"/>
                                  </p:stCondLst>
                                  <p:childTnLst>
                                    <p:set>
                                      <p:cBhvr>
                                        <p:cTn id="6" dur="1" fill="hold">
                                          <p:stCondLst>
                                            <p:cond delay="0"/>
                                          </p:stCondLst>
                                        </p:cTn>
                                        <p:tgtEl>
                                          <p:spTgt spid="44038"/>
                                        </p:tgtEl>
                                        <p:attrNameLst>
                                          <p:attrName>style.visibility</p:attrName>
                                        </p:attrNameLst>
                                      </p:cBhvr>
                                      <p:to>
                                        <p:strVal val="visible"/>
                                      </p:to>
                                    </p:set>
                                    <p:anim calcmode="lin" valueType="num">
                                      <p:cBhvr additive="base">
                                        <p:cTn id="7" dur="500" fill="hold"/>
                                        <p:tgtEl>
                                          <p:spTgt spid="44038"/>
                                        </p:tgtEl>
                                        <p:attrNameLst>
                                          <p:attrName>ppt_x</p:attrName>
                                        </p:attrNameLst>
                                      </p:cBhvr>
                                      <p:tavLst>
                                        <p:tav tm="0">
                                          <p:val>
                                            <p:strVal val="1+#ppt_w/2"/>
                                          </p:val>
                                        </p:tav>
                                        <p:tav tm="100000">
                                          <p:val>
                                            <p:strVal val="#ppt_x"/>
                                          </p:val>
                                        </p:tav>
                                      </p:tavLst>
                                    </p:anim>
                                    <p:anim calcmode="lin" valueType="num">
                                      <p:cBhvr additive="base">
                                        <p:cTn id="8" dur="500" fill="hold"/>
                                        <p:tgtEl>
                                          <p:spTgt spid="44038"/>
                                        </p:tgtEl>
                                        <p:attrNameLst>
                                          <p:attrName>ppt_y</p:attrName>
                                        </p:attrNameLst>
                                      </p:cBhvr>
                                      <p:tavLst>
                                        <p:tav tm="0">
                                          <p:val>
                                            <p:strVal val="#ppt_y"/>
                                          </p:val>
                                        </p:tav>
                                        <p:tav tm="100000">
                                          <p:val>
                                            <p:strVal val="#ppt_y"/>
                                          </p:val>
                                        </p:tav>
                                      </p:tavLst>
                                    </p:anim>
                                  </p:childTnLst>
                                </p:cTn>
                              </p:par>
                            </p:childTnLst>
                          </p:cTn>
                        </p:par>
                        <p:par>
                          <p:cTn id="9" fill="hold" nodeType="afterGroup">
                            <p:stCondLst>
                              <p:cond delay="500"/>
                            </p:stCondLst>
                            <p:childTnLst>
                              <p:par>
                                <p:cTn id="10" presetID="17" presetClass="entr" presetSubtype="10" fill="hold" grpId="0" nodeType="afterEffect">
                                  <p:stCondLst>
                                    <p:cond delay="0"/>
                                  </p:stCondLst>
                                  <p:childTnLst>
                                    <p:set>
                                      <p:cBhvr>
                                        <p:cTn id="11" dur="1" fill="hold">
                                          <p:stCondLst>
                                            <p:cond delay="0"/>
                                          </p:stCondLst>
                                        </p:cTn>
                                        <p:tgtEl>
                                          <p:spTgt spid="8"/>
                                        </p:tgtEl>
                                        <p:attrNameLst>
                                          <p:attrName>style.visibility</p:attrName>
                                        </p:attrNameLst>
                                      </p:cBhvr>
                                      <p:to>
                                        <p:strVal val="visible"/>
                                      </p:to>
                                    </p:set>
                                    <p:anim calcmode="lin" valueType="num">
                                      <p:cBhvr>
                                        <p:cTn id="12" dur="500" fill="hold"/>
                                        <p:tgtEl>
                                          <p:spTgt spid="8"/>
                                        </p:tgtEl>
                                        <p:attrNameLst>
                                          <p:attrName>ppt_w</p:attrName>
                                        </p:attrNameLst>
                                      </p:cBhvr>
                                      <p:tavLst>
                                        <p:tav tm="0">
                                          <p:val>
                                            <p:fltVal val="0"/>
                                          </p:val>
                                        </p:tav>
                                        <p:tav tm="100000">
                                          <p:val>
                                            <p:strVal val="#ppt_w"/>
                                          </p:val>
                                        </p:tav>
                                      </p:tavLst>
                                    </p:anim>
                                    <p:anim calcmode="lin" valueType="num">
                                      <p:cBhvr>
                                        <p:cTn id="13" dur="500" fill="hold"/>
                                        <p:tgtEl>
                                          <p:spTgt spid="8"/>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8" grpId="0" autoUpdateAnimBg="0"/>
      <p:bldP spid="8"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pPr>
              <a:defRPr/>
            </a:pPr>
            <a:fld id="{F9A8139A-5B90-574F-A61A-E8B6723722D8}" type="slidenum">
              <a:rPr lang="en-US" smtClean="0"/>
              <a:pPr>
                <a:defRPr/>
              </a:pPr>
              <a:t>3</a:t>
            </a:fld>
            <a:endParaRPr lang="en-US" dirty="0"/>
          </a:p>
        </p:txBody>
      </p:sp>
      <p:sp>
        <p:nvSpPr>
          <p:cNvPr id="3" name="TextBox 2"/>
          <p:cNvSpPr txBox="1"/>
          <p:nvPr/>
        </p:nvSpPr>
        <p:spPr>
          <a:xfrm>
            <a:off x="1371600" y="304800"/>
            <a:ext cx="7086600" cy="707886"/>
          </a:xfrm>
          <a:prstGeom prst="rect">
            <a:avLst/>
          </a:prstGeom>
          <a:noFill/>
        </p:spPr>
        <p:txBody>
          <a:bodyPr wrap="square" rtlCol="0">
            <a:spAutoFit/>
          </a:bodyPr>
          <a:lstStyle/>
          <a:p>
            <a:r>
              <a:rPr lang="en-US" sz="3600" dirty="0" smtClean="0"/>
              <a:t>        </a:t>
            </a:r>
            <a:r>
              <a:rPr lang="en-US" sz="4000" dirty="0" smtClean="0"/>
              <a:t>Safety Requirements</a:t>
            </a:r>
            <a:endParaRPr lang="en-US" sz="4000" dirty="0"/>
          </a:p>
        </p:txBody>
      </p:sp>
      <p:sp>
        <p:nvSpPr>
          <p:cNvPr id="4" name="TextBox 3"/>
          <p:cNvSpPr txBox="1"/>
          <p:nvPr/>
        </p:nvSpPr>
        <p:spPr>
          <a:xfrm>
            <a:off x="990600" y="1371600"/>
            <a:ext cx="7467600" cy="5016758"/>
          </a:xfrm>
          <a:prstGeom prst="rect">
            <a:avLst/>
          </a:prstGeom>
          <a:noFill/>
        </p:spPr>
        <p:txBody>
          <a:bodyPr wrap="square" rtlCol="0">
            <a:spAutoFit/>
          </a:bodyPr>
          <a:lstStyle/>
          <a:p>
            <a:r>
              <a:rPr lang="en-US" sz="3200" b="0" dirty="0" smtClean="0"/>
              <a:t>Most state equipment carriage requirements are similar to Federal Law.</a:t>
            </a:r>
          </a:p>
          <a:p>
            <a:r>
              <a:rPr lang="en-US" sz="3200" b="0" dirty="0" smtClean="0"/>
              <a:t>Additional requirements – </a:t>
            </a:r>
          </a:p>
          <a:p>
            <a:pPr marL="800100" lvl="1" indent="-342900">
              <a:buFont typeface="Arial" panose="020B0604020202020204" pitchFamily="34" charset="0"/>
              <a:buChar char="•"/>
            </a:pPr>
            <a:r>
              <a:rPr lang="en-US" sz="3200" b="0" dirty="0" smtClean="0"/>
              <a:t>Anchor and sufficient rode</a:t>
            </a:r>
          </a:p>
          <a:p>
            <a:pPr marL="800100" lvl="1" indent="-342900">
              <a:buFont typeface="Arial" panose="020B0604020202020204" pitchFamily="34" charset="0"/>
              <a:buChar char="•"/>
            </a:pPr>
            <a:r>
              <a:rPr lang="en-US" sz="3200" b="0" dirty="0" smtClean="0"/>
              <a:t>Manual bailer</a:t>
            </a:r>
          </a:p>
          <a:p>
            <a:pPr marL="800100" lvl="1" indent="-342900">
              <a:buFont typeface="Arial" panose="020B0604020202020204" pitchFamily="34" charset="0"/>
              <a:buChar char="•"/>
            </a:pPr>
            <a:r>
              <a:rPr lang="en-US" sz="3200" b="0" dirty="0" smtClean="0"/>
              <a:t>Paddle or oar on boats less than 16 feet long as back-up propulsion</a:t>
            </a:r>
          </a:p>
          <a:p>
            <a:pPr marL="800100" lvl="1" indent="-342900">
              <a:buFont typeface="Arial" panose="020B0604020202020204" pitchFamily="34" charset="0"/>
              <a:buChar char="•"/>
            </a:pPr>
            <a:r>
              <a:rPr lang="en-US" sz="3200" b="0" dirty="0" smtClean="0"/>
              <a:t>Ski tow boats must have boarding ladder or platform</a:t>
            </a:r>
          </a:p>
          <a:p>
            <a:pPr marL="800100" lvl="1" indent="-342900">
              <a:buFont typeface="Arial" panose="020B0604020202020204" pitchFamily="34" charset="0"/>
              <a:buChar char="•"/>
            </a:pPr>
            <a:r>
              <a:rPr lang="en-US" sz="3200" b="0" dirty="0" smtClean="0"/>
              <a:t>Life jackets </a:t>
            </a:r>
          </a:p>
        </p:txBody>
      </p:sp>
      <p:pic>
        <p:nvPicPr>
          <p:cNvPr id="5" name="Picture 10" descr="4pfd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75933" y="1447800"/>
            <a:ext cx="514667" cy="4038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382733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pPr>
              <a:defRPr/>
            </a:pPr>
            <a:fld id="{F9A8139A-5B90-574F-A61A-E8B6723722D8}" type="slidenum">
              <a:rPr lang="en-US" smtClean="0"/>
              <a:pPr>
                <a:defRPr/>
              </a:pPr>
              <a:t>4</a:t>
            </a:fld>
            <a:endParaRPr lang="en-US" dirty="0"/>
          </a:p>
        </p:txBody>
      </p:sp>
      <p:sp>
        <p:nvSpPr>
          <p:cNvPr id="3" name="TextBox 2"/>
          <p:cNvSpPr txBox="1"/>
          <p:nvPr/>
        </p:nvSpPr>
        <p:spPr>
          <a:xfrm>
            <a:off x="2514600" y="228600"/>
            <a:ext cx="6858000" cy="707886"/>
          </a:xfrm>
          <a:prstGeom prst="rect">
            <a:avLst/>
          </a:prstGeom>
          <a:noFill/>
        </p:spPr>
        <p:txBody>
          <a:bodyPr wrap="square" rtlCol="0">
            <a:spAutoFit/>
          </a:bodyPr>
          <a:lstStyle/>
          <a:p>
            <a:r>
              <a:rPr lang="en-US" sz="4000" dirty="0" smtClean="0"/>
              <a:t>Safety Requirements</a:t>
            </a:r>
            <a:endParaRPr lang="en-US" sz="4000" dirty="0"/>
          </a:p>
        </p:txBody>
      </p:sp>
      <p:sp>
        <p:nvSpPr>
          <p:cNvPr id="6" name="TextBox 5"/>
          <p:cNvSpPr txBox="1"/>
          <p:nvPr/>
        </p:nvSpPr>
        <p:spPr>
          <a:xfrm>
            <a:off x="609600" y="1384042"/>
            <a:ext cx="8534400" cy="5509200"/>
          </a:xfrm>
          <a:prstGeom prst="rect">
            <a:avLst/>
          </a:prstGeom>
          <a:noFill/>
        </p:spPr>
        <p:txBody>
          <a:bodyPr wrap="square" rtlCol="0">
            <a:spAutoFit/>
          </a:bodyPr>
          <a:lstStyle/>
          <a:p>
            <a:r>
              <a:rPr lang="en-US" sz="3200" b="0" dirty="0" smtClean="0"/>
              <a:t>Approved USCG Life Jackets (PFDs) are </a:t>
            </a:r>
            <a:r>
              <a:rPr lang="en-US" sz="3200" dirty="0" smtClean="0"/>
              <a:t>required</a:t>
            </a:r>
            <a:r>
              <a:rPr lang="en-US" sz="3200" b="0" dirty="0" smtClean="0"/>
              <a:t> </a:t>
            </a:r>
            <a:r>
              <a:rPr lang="en-US" sz="3200" dirty="0" smtClean="0"/>
              <a:t>to be worn </a:t>
            </a:r>
            <a:r>
              <a:rPr lang="en-US" sz="3200" b="0" dirty="0" smtClean="0"/>
              <a:t>by:</a:t>
            </a:r>
          </a:p>
          <a:p>
            <a:pPr marL="457200" indent="-457200">
              <a:buFont typeface="Arial" panose="020B0604020202020204" pitchFamily="34" charset="0"/>
              <a:buChar char="•"/>
            </a:pPr>
            <a:r>
              <a:rPr lang="en-US" sz="3200" dirty="0" smtClean="0"/>
              <a:t>Youth less than 12 years of age</a:t>
            </a:r>
          </a:p>
          <a:p>
            <a:pPr marL="457200" indent="-457200">
              <a:buFont typeface="Arial" panose="020B0604020202020204" pitchFamily="34" charset="0"/>
              <a:buChar char="•"/>
            </a:pPr>
            <a:r>
              <a:rPr lang="en-US" sz="3200" dirty="0" smtClean="0"/>
              <a:t>Personal Watercraft users</a:t>
            </a:r>
          </a:p>
          <a:p>
            <a:pPr marL="457200" indent="-457200">
              <a:buFont typeface="Arial" panose="020B0604020202020204" pitchFamily="34" charset="0"/>
              <a:buChar char="•"/>
            </a:pPr>
            <a:r>
              <a:rPr lang="en-US" sz="3200" dirty="0" smtClean="0"/>
              <a:t>Persons engaged in water skiing or similar activity such as tubing, wakeboarding or knee boarding </a:t>
            </a:r>
          </a:p>
          <a:p>
            <a:pPr marL="457200" indent="-457200">
              <a:buFont typeface="Arial" panose="020B0604020202020204" pitchFamily="34" charset="0"/>
              <a:buChar char="•"/>
            </a:pPr>
            <a:r>
              <a:rPr lang="en-US" sz="3200" dirty="0" smtClean="0"/>
              <a:t>Canoeist/kayakers Sept 15 – May 15</a:t>
            </a:r>
          </a:p>
          <a:p>
            <a:r>
              <a:rPr lang="en-US" sz="3200" b="0" dirty="0" smtClean="0"/>
              <a:t>Recommend worn by stand-up paddle boarders</a:t>
            </a:r>
          </a:p>
          <a:p>
            <a:pPr marL="457200" indent="-457200">
              <a:buFont typeface="Arial" panose="020B0604020202020204" pitchFamily="34" charset="0"/>
              <a:buChar char="•"/>
            </a:pPr>
            <a:endParaRPr lang="en-US" sz="3200" b="0" dirty="0"/>
          </a:p>
        </p:txBody>
      </p:sp>
    </p:spTree>
    <p:extLst>
      <p:ext uri="{BB962C8B-B14F-4D97-AF65-F5344CB8AC3E}">
        <p14:creationId xmlns:p14="http://schemas.microsoft.com/office/powerpoint/2010/main" val="8260817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5" name="GT"/>
          <p:cNvSpPr>
            <a:spLocks noChangeArrowheads="1"/>
          </p:cNvSpPr>
          <p:nvPr/>
        </p:nvSpPr>
        <p:spPr bwMode="auto">
          <a:xfrm>
            <a:off x="8509000" y="6415088"/>
            <a:ext cx="457200" cy="366712"/>
          </a:xfrm>
          <a:prstGeom prst="rect">
            <a:avLst/>
          </a:prstGeom>
          <a:noFill/>
          <a:ln w="12700">
            <a:noFill/>
            <a:miter lim="800000"/>
            <a:headEnd type="none" w="sm" len="sm"/>
            <a:tailEnd type="none" w="sm" len="sm"/>
          </a:ln>
        </p:spPr>
        <p:txBody>
          <a:bodyPr wrap="none" anchor="ctr">
            <a:prstTxWarp prst="textNoShape">
              <a:avLst/>
            </a:prstTxWarp>
          </a:bodyPr>
          <a:lstStyle/>
          <a:p>
            <a:pPr algn="ctr"/>
            <a:r>
              <a:rPr lang="en-US" sz="1800" dirty="0">
                <a:solidFill>
                  <a:srgbClr val="FFFF99"/>
                </a:solidFill>
              </a:rPr>
              <a:t>&gt;&gt;</a:t>
            </a:r>
          </a:p>
        </p:txBody>
      </p:sp>
      <p:sp>
        <p:nvSpPr>
          <p:cNvPr id="66563" name="Text Box 6"/>
          <p:cNvSpPr txBox="1">
            <a:spLocks noChangeArrowheads="1"/>
          </p:cNvSpPr>
          <p:nvPr/>
        </p:nvSpPr>
        <p:spPr bwMode="auto">
          <a:xfrm>
            <a:off x="274638" y="6035675"/>
            <a:ext cx="8356600" cy="400050"/>
          </a:xfrm>
          <a:prstGeom prst="rect">
            <a:avLst/>
          </a:prstGeom>
          <a:noFill/>
          <a:ln w="9525">
            <a:noFill/>
            <a:miter lim="800000"/>
            <a:headEnd/>
            <a:tailEnd/>
          </a:ln>
        </p:spPr>
        <p:txBody>
          <a:bodyPr>
            <a:prstTxWarp prst="textNoShape">
              <a:avLst/>
            </a:prstTxWarp>
            <a:spAutoFit/>
          </a:bodyPr>
          <a:lstStyle/>
          <a:p>
            <a:pPr>
              <a:spcBef>
                <a:spcPct val="50000"/>
              </a:spcBef>
            </a:pPr>
            <a:r>
              <a:rPr lang="en-US" sz="2000" b="0" dirty="0">
                <a:solidFill>
                  <a:srgbClr val="FFFF00"/>
                </a:solidFill>
              </a:rPr>
              <a:t>                </a:t>
            </a:r>
          </a:p>
        </p:txBody>
      </p:sp>
      <p:sp>
        <p:nvSpPr>
          <p:cNvPr id="66564" name="Rectangle 7"/>
          <p:cNvSpPr>
            <a:spLocks noChangeArrowheads="1"/>
          </p:cNvSpPr>
          <p:nvPr/>
        </p:nvSpPr>
        <p:spPr bwMode="auto">
          <a:xfrm>
            <a:off x="8262938" y="6462713"/>
            <a:ext cx="274637" cy="307975"/>
          </a:xfrm>
          <a:prstGeom prst="rect">
            <a:avLst/>
          </a:prstGeom>
          <a:noFill/>
          <a:ln w="9525">
            <a:noFill/>
            <a:miter lim="800000"/>
            <a:headEnd/>
            <a:tailEnd/>
          </a:ln>
        </p:spPr>
        <p:txBody>
          <a:bodyPr wrap="none">
            <a:prstTxWarp prst="textNoShape">
              <a:avLst/>
            </a:prstTxWarp>
            <a:spAutoFit/>
          </a:bodyPr>
          <a:lstStyle/>
          <a:p>
            <a:pPr algn="ctr" eaLnBrk="1" hangingPunct="1"/>
            <a:fld id="{E8BC16A1-0856-D847-B2D5-5B8A277CDF53}" type="slidenum">
              <a:rPr lang="en-US" sz="1400" b="0">
                <a:solidFill>
                  <a:srgbClr val="FFFF99"/>
                </a:solidFill>
                <a:latin typeface="Times New Roman" pitchFamily="-110" charset="0"/>
              </a:rPr>
              <a:pPr algn="ctr" eaLnBrk="1" hangingPunct="1"/>
              <a:t>5</a:t>
            </a:fld>
            <a:endParaRPr lang="en-US" sz="1400" dirty="0"/>
          </a:p>
        </p:txBody>
      </p:sp>
      <p:sp>
        <p:nvSpPr>
          <p:cNvPr id="9" name="Rectangle 2"/>
          <p:cNvSpPr txBox="1">
            <a:spLocks noChangeArrowheads="1"/>
          </p:cNvSpPr>
          <p:nvPr/>
        </p:nvSpPr>
        <p:spPr bwMode="auto">
          <a:xfrm>
            <a:off x="1044575" y="304800"/>
            <a:ext cx="7696200" cy="815975"/>
          </a:xfrm>
          <a:prstGeom prst="rect">
            <a:avLst/>
          </a:prstGeom>
          <a:noFill/>
          <a:ln w="9525">
            <a:noFill/>
            <a:miter lim="800000"/>
            <a:headEnd/>
            <a:tailEnd/>
          </a:ln>
        </p:spPr>
        <p:txBody>
          <a:bodyPr>
            <a:prstTxWarp prst="textNoShape">
              <a:avLst/>
            </a:prstTxWarp>
          </a:bodyPr>
          <a:lstStyle/>
          <a:p>
            <a:pPr algn="ctr">
              <a:lnSpc>
                <a:spcPct val="80000"/>
              </a:lnSpc>
            </a:pPr>
            <a:r>
              <a:rPr lang="en-US" sz="4000" dirty="0" smtClean="0">
                <a:solidFill>
                  <a:srgbClr val="FFFF00"/>
                </a:solidFill>
                <a:latin typeface="Tahoma" pitchFamily="-110" charset="0"/>
                <a:ea typeface="Arial" pitchFamily="-110" charset="0"/>
                <a:cs typeface="Arial" pitchFamily="-110" charset="0"/>
              </a:rPr>
              <a:t>  Registration Requirements</a:t>
            </a:r>
            <a:endParaRPr lang="en-US" sz="4000" dirty="0">
              <a:solidFill>
                <a:srgbClr val="FFFF00"/>
              </a:solidFill>
              <a:latin typeface="Tahoma" pitchFamily="-110" charset="0"/>
              <a:ea typeface="Arial" pitchFamily="-110" charset="0"/>
              <a:cs typeface="Arial" pitchFamily="-110" charset="0"/>
            </a:endParaRPr>
          </a:p>
        </p:txBody>
      </p:sp>
      <p:sp>
        <p:nvSpPr>
          <p:cNvPr id="2" name="Rectangle 1"/>
          <p:cNvSpPr/>
          <p:nvPr/>
        </p:nvSpPr>
        <p:spPr>
          <a:xfrm>
            <a:off x="1143000" y="1524000"/>
            <a:ext cx="7289800" cy="8463855"/>
          </a:xfrm>
          <a:prstGeom prst="rect">
            <a:avLst/>
          </a:prstGeom>
        </p:spPr>
        <p:txBody>
          <a:bodyPr wrap="square">
            <a:spAutoFit/>
          </a:bodyPr>
          <a:lstStyle/>
          <a:p>
            <a:pPr>
              <a:spcBef>
                <a:spcPct val="50000"/>
              </a:spcBef>
              <a:defRPr/>
            </a:pPr>
            <a:r>
              <a:rPr lang="en-US" altLang="en-US" sz="3200" b="0" u="sng" dirty="0" smtClean="0">
                <a:solidFill>
                  <a:srgbClr val="FFFF00"/>
                </a:solidFill>
                <a:latin typeface="+mn-lt"/>
              </a:rPr>
              <a:t>Any</a:t>
            </a:r>
            <a:r>
              <a:rPr lang="en-US" altLang="en-US" sz="3200" b="0" dirty="0" smtClean="0">
                <a:solidFill>
                  <a:srgbClr val="FFFF00"/>
                </a:solidFill>
                <a:latin typeface="+mn-lt"/>
              </a:rPr>
              <a:t> boat that can be powered by a motor and used on a public waterway must have a “Certificate of Number” from Massachusetts Environmental Police, Bureau of Registration and Titling.  Two-year registration.</a:t>
            </a:r>
          </a:p>
          <a:p>
            <a:pPr marL="457200" indent="-457200">
              <a:spcBef>
                <a:spcPct val="50000"/>
              </a:spcBef>
              <a:buFont typeface="Arial" panose="020B0604020202020204" pitchFamily="34" charset="0"/>
              <a:buChar char="•"/>
              <a:defRPr/>
            </a:pPr>
            <a:r>
              <a:rPr lang="en-US" altLang="en-US" sz="3200" b="0" dirty="0" smtClean="0">
                <a:solidFill>
                  <a:srgbClr val="FFFF00"/>
                </a:solidFill>
                <a:latin typeface="+mn-lt"/>
              </a:rPr>
              <a:t>Personal watercraft (PWC)</a:t>
            </a:r>
          </a:p>
          <a:p>
            <a:pPr marL="457200" indent="-457200">
              <a:spcBef>
                <a:spcPct val="50000"/>
              </a:spcBef>
              <a:buFont typeface="Arial" panose="020B0604020202020204" pitchFamily="34" charset="0"/>
              <a:buChar char="•"/>
              <a:defRPr/>
            </a:pPr>
            <a:r>
              <a:rPr lang="en-US" altLang="en-US" sz="3200" b="0" dirty="0" smtClean="0">
                <a:solidFill>
                  <a:srgbClr val="FFFF00"/>
                </a:solidFill>
                <a:latin typeface="+mn-lt"/>
              </a:rPr>
              <a:t>Canoes or sailboats that use motors</a:t>
            </a:r>
          </a:p>
          <a:p>
            <a:pPr marL="457200" indent="-457200">
              <a:spcBef>
                <a:spcPct val="50000"/>
              </a:spcBef>
              <a:buFont typeface="Arial" panose="020B0604020202020204" pitchFamily="34" charset="0"/>
              <a:buChar char="•"/>
              <a:defRPr/>
            </a:pPr>
            <a:endParaRPr lang="en-US" altLang="en-US" sz="3200" b="0" dirty="0" smtClean="0">
              <a:solidFill>
                <a:srgbClr val="FFFF00"/>
              </a:solidFill>
              <a:latin typeface="+mn-lt"/>
            </a:endParaRPr>
          </a:p>
          <a:p>
            <a:pPr marL="457200" indent="-457200">
              <a:spcBef>
                <a:spcPct val="50000"/>
              </a:spcBef>
              <a:buFont typeface="Arial" panose="020B0604020202020204" pitchFamily="34" charset="0"/>
              <a:buChar char="•"/>
              <a:defRPr/>
            </a:pPr>
            <a:endParaRPr lang="en-US" altLang="en-US" sz="3200" b="0" dirty="0">
              <a:solidFill>
                <a:srgbClr val="FFFF00"/>
              </a:solidFill>
              <a:latin typeface="+mn-lt"/>
            </a:endParaRPr>
          </a:p>
          <a:p>
            <a:pPr>
              <a:spcBef>
                <a:spcPct val="50000"/>
              </a:spcBef>
              <a:defRPr/>
            </a:pPr>
            <a:r>
              <a:rPr lang="en-US" altLang="en-US" sz="3200" b="0" dirty="0">
                <a:solidFill>
                  <a:srgbClr val="FFFF00"/>
                </a:solidFill>
                <a:latin typeface="+mn-lt"/>
              </a:rPr>
              <a:t>Commercially documented vessels </a:t>
            </a:r>
            <a:r>
              <a:rPr lang="en-US" altLang="en-US" sz="3200" b="0" dirty="0" smtClean="0">
                <a:solidFill>
                  <a:srgbClr val="FFFF00"/>
                </a:solidFill>
                <a:latin typeface="+mn-lt"/>
              </a:rPr>
              <a:t>are exempt</a:t>
            </a:r>
          </a:p>
          <a:p>
            <a:pPr>
              <a:spcBef>
                <a:spcPct val="50000"/>
              </a:spcBef>
              <a:defRPr/>
            </a:pPr>
            <a:r>
              <a:rPr lang="en-US" altLang="en-US" sz="3200" b="0" dirty="0" smtClean="0">
                <a:solidFill>
                  <a:srgbClr val="FFFF00"/>
                </a:solidFill>
                <a:latin typeface="+mn-lt"/>
              </a:rPr>
              <a:t>CT validation sticker is placed 2” to the right of numbers</a:t>
            </a:r>
            <a:endParaRPr lang="en-US" altLang="en-US" sz="3200" b="0" dirty="0">
              <a:solidFill>
                <a:srgbClr val="FFFF00"/>
              </a:solidFill>
              <a:latin typeface="+mn-lt"/>
            </a:endParaRPr>
          </a:p>
        </p:txBody>
      </p:sp>
    </p:spTree>
    <p:extLst>
      <p:ext uri="{BB962C8B-B14F-4D97-AF65-F5344CB8AC3E}">
        <p14:creationId xmlns:p14="http://schemas.microsoft.com/office/powerpoint/2010/main" val="4096109225"/>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2" fill="hold" grpId="0" nodeType="afterEffect">
                                  <p:stCondLst>
                                    <p:cond delay="0"/>
                                  </p:stCondLst>
                                  <p:childTnLst>
                                    <p:set>
                                      <p:cBhvr>
                                        <p:cTn id="6" dur="1" fill="hold">
                                          <p:stCondLst>
                                            <p:cond delay="0"/>
                                          </p:stCondLst>
                                        </p:cTn>
                                        <p:tgtEl>
                                          <p:spTgt spid="46085"/>
                                        </p:tgtEl>
                                        <p:attrNameLst>
                                          <p:attrName>style.visibility</p:attrName>
                                        </p:attrNameLst>
                                      </p:cBhvr>
                                      <p:to>
                                        <p:strVal val="visible"/>
                                      </p:to>
                                    </p:set>
                                    <p:anim calcmode="lin" valueType="num">
                                      <p:cBhvr additive="base">
                                        <p:cTn id="7" dur="500" fill="hold"/>
                                        <p:tgtEl>
                                          <p:spTgt spid="46085"/>
                                        </p:tgtEl>
                                        <p:attrNameLst>
                                          <p:attrName>ppt_x</p:attrName>
                                        </p:attrNameLst>
                                      </p:cBhvr>
                                      <p:tavLst>
                                        <p:tav tm="0">
                                          <p:val>
                                            <p:strVal val="1+#ppt_w/2"/>
                                          </p:val>
                                        </p:tav>
                                        <p:tav tm="100000">
                                          <p:val>
                                            <p:strVal val="#ppt_x"/>
                                          </p:val>
                                        </p:tav>
                                      </p:tavLst>
                                    </p:anim>
                                    <p:anim calcmode="lin" valueType="num">
                                      <p:cBhvr additive="base">
                                        <p:cTn id="8" dur="500" fill="hold"/>
                                        <p:tgtEl>
                                          <p:spTgt spid="46085"/>
                                        </p:tgtEl>
                                        <p:attrNameLst>
                                          <p:attrName>ppt_y</p:attrName>
                                        </p:attrNameLst>
                                      </p:cBhvr>
                                      <p:tavLst>
                                        <p:tav tm="0">
                                          <p:val>
                                            <p:strVal val="#ppt_y"/>
                                          </p:val>
                                        </p:tav>
                                        <p:tav tm="100000">
                                          <p:val>
                                            <p:strVal val="#ppt_y"/>
                                          </p:val>
                                        </p:tav>
                                      </p:tavLst>
                                    </p:anim>
                                  </p:childTnLst>
                                </p:cTn>
                              </p:par>
                            </p:childTnLst>
                          </p:cTn>
                        </p:par>
                        <p:par>
                          <p:cTn id="9" fill="hold" nodeType="afterGroup">
                            <p:stCondLst>
                              <p:cond delay="500"/>
                            </p:stCondLst>
                            <p:childTnLst>
                              <p:par>
                                <p:cTn id="10" presetID="17" presetClass="entr" presetSubtype="10" fill="hold" grpId="0" nodeType="afterEffect">
                                  <p:stCondLst>
                                    <p:cond delay="0"/>
                                  </p:stCondLst>
                                  <p:childTnLst>
                                    <p:set>
                                      <p:cBhvr>
                                        <p:cTn id="11" dur="1" fill="hold">
                                          <p:stCondLst>
                                            <p:cond delay="0"/>
                                          </p:stCondLst>
                                        </p:cTn>
                                        <p:tgtEl>
                                          <p:spTgt spid="9"/>
                                        </p:tgtEl>
                                        <p:attrNameLst>
                                          <p:attrName>style.visibility</p:attrName>
                                        </p:attrNameLst>
                                      </p:cBhvr>
                                      <p:to>
                                        <p:strVal val="visible"/>
                                      </p:to>
                                    </p:set>
                                    <p:anim calcmode="lin" valueType="num">
                                      <p:cBhvr>
                                        <p:cTn id="12" dur="500" fill="hold"/>
                                        <p:tgtEl>
                                          <p:spTgt spid="9"/>
                                        </p:tgtEl>
                                        <p:attrNameLst>
                                          <p:attrName>ppt_w</p:attrName>
                                        </p:attrNameLst>
                                      </p:cBhvr>
                                      <p:tavLst>
                                        <p:tav tm="0">
                                          <p:val>
                                            <p:fltVal val="0"/>
                                          </p:val>
                                        </p:tav>
                                        <p:tav tm="100000">
                                          <p:val>
                                            <p:strVal val="#ppt_w"/>
                                          </p:val>
                                        </p:tav>
                                      </p:tavLst>
                                    </p:anim>
                                    <p:anim calcmode="lin" valueType="num">
                                      <p:cBhvr>
                                        <p:cTn id="13" dur="500" fill="hold"/>
                                        <p:tgtEl>
                                          <p:spTgt spid="9"/>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085" grpId="0" autoUpdateAnimBg="0"/>
      <p:bldP spid="9"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pPr>
              <a:defRPr/>
            </a:pPr>
            <a:fld id="{F9A8139A-5B90-574F-A61A-E8B6723722D8}" type="slidenum">
              <a:rPr lang="en-US" smtClean="0"/>
              <a:pPr>
                <a:defRPr/>
              </a:pPr>
              <a:t>6</a:t>
            </a:fld>
            <a:endParaRPr lang="en-US" dirty="0"/>
          </a:p>
        </p:txBody>
      </p:sp>
      <p:sp>
        <p:nvSpPr>
          <p:cNvPr id="3" name="TextBox 2"/>
          <p:cNvSpPr txBox="1"/>
          <p:nvPr/>
        </p:nvSpPr>
        <p:spPr>
          <a:xfrm>
            <a:off x="1524000" y="304801"/>
            <a:ext cx="6858000" cy="646331"/>
          </a:xfrm>
          <a:prstGeom prst="rect">
            <a:avLst/>
          </a:prstGeom>
          <a:noFill/>
        </p:spPr>
        <p:txBody>
          <a:bodyPr wrap="square" rtlCol="0">
            <a:spAutoFit/>
          </a:bodyPr>
          <a:lstStyle/>
          <a:p>
            <a:r>
              <a:rPr lang="en-US" sz="3600" dirty="0" smtClean="0"/>
              <a:t>   Registration Requirements</a:t>
            </a:r>
            <a:endParaRPr lang="en-US" sz="3600" dirty="0"/>
          </a:p>
        </p:txBody>
      </p:sp>
      <p:sp>
        <p:nvSpPr>
          <p:cNvPr id="4" name="TextBox 3"/>
          <p:cNvSpPr txBox="1"/>
          <p:nvPr/>
        </p:nvSpPr>
        <p:spPr>
          <a:xfrm>
            <a:off x="838200" y="1371600"/>
            <a:ext cx="7543799" cy="5509200"/>
          </a:xfrm>
          <a:prstGeom prst="rect">
            <a:avLst/>
          </a:prstGeom>
          <a:noFill/>
        </p:spPr>
        <p:txBody>
          <a:bodyPr wrap="square" rtlCol="0">
            <a:spAutoFit/>
          </a:bodyPr>
          <a:lstStyle/>
          <a:p>
            <a:r>
              <a:rPr lang="en-US" sz="3200" b="0" dirty="0" smtClean="0"/>
              <a:t>Boat Trailers must be registered</a:t>
            </a:r>
          </a:p>
          <a:p>
            <a:pPr marL="457200" indent="-457200">
              <a:buFont typeface="Arial" panose="020B0604020202020204" pitchFamily="34" charset="0"/>
              <a:buChar char="•"/>
            </a:pPr>
            <a:r>
              <a:rPr lang="en-US" sz="3200" b="0" dirty="0" smtClean="0"/>
              <a:t>Equipped with tire fenders</a:t>
            </a:r>
          </a:p>
          <a:p>
            <a:pPr marL="457200" indent="-457200">
              <a:buFont typeface="Arial" panose="020B0604020202020204" pitchFamily="34" charset="0"/>
              <a:buChar char="•"/>
            </a:pPr>
            <a:r>
              <a:rPr lang="en-US" sz="3200" b="0" dirty="0" smtClean="0"/>
              <a:t>Have two tail lights, directional signal lights and safety chains</a:t>
            </a:r>
          </a:p>
          <a:p>
            <a:pPr marL="457200" indent="-457200">
              <a:buFont typeface="Arial" panose="020B0604020202020204" pitchFamily="34" charset="0"/>
              <a:buChar char="•"/>
            </a:pPr>
            <a:r>
              <a:rPr lang="en-US" sz="3200" b="0" dirty="0" smtClean="0"/>
              <a:t>If over 8 feet 6 inches wide, check with DMV for need of wide-load permit</a:t>
            </a:r>
          </a:p>
          <a:p>
            <a:r>
              <a:rPr lang="en-US" sz="3200" b="0" dirty="0" smtClean="0"/>
              <a:t>To register need bill of sale, name / address of seller, proof of paying sales tax, pencil tracing of HIN and signed Registration and Titling application</a:t>
            </a:r>
          </a:p>
          <a:p>
            <a:endParaRPr lang="en-US" sz="3200" dirty="0"/>
          </a:p>
        </p:txBody>
      </p:sp>
      <p:pic>
        <p:nvPicPr>
          <p:cNvPr id="5" name="Picture 10" descr="4pfd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38773" y="1506349"/>
            <a:ext cx="514667" cy="4038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10" descr="4pfd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38773" y="4419600"/>
            <a:ext cx="514667" cy="4038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2183042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ext Box 4"/>
          <p:cNvSpPr txBox="1">
            <a:spLocks noChangeArrowheads="1"/>
          </p:cNvSpPr>
          <p:nvPr/>
        </p:nvSpPr>
        <p:spPr bwMode="auto">
          <a:xfrm>
            <a:off x="1117600" y="1574224"/>
            <a:ext cx="8051800" cy="4770537"/>
          </a:xfrm>
          <a:prstGeom prst="rect">
            <a:avLst/>
          </a:prstGeom>
          <a:noFill/>
          <a:ln w="9525">
            <a:noFill/>
            <a:miter lim="800000"/>
            <a:headEnd/>
            <a:tailEnd/>
          </a:ln>
        </p:spPr>
        <p:txBody>
          <a:bodyPr>
            <a:prstTxWarp prst="textNoShape">
              <a:avLst/>
            </a:prstTxWarp>
            <a:spAutoFit/>
          </a:bodyPr>
          <a:lstStyle/>
          <a:p>
            <a:pPr>
              <a:spcBef>
                <a:spcPct val="50000"/>
              </a:spcBef>
            </a:pPr>
            <a:r>
              <a:rPr lang="en-US" sz="3200" b="0" dirty="0" smtClean="0">
                <a:solidFill>
                  <a:srgbClr val="FFFF00"/>
                </a:solidFill>
                <a:latin typeface="Tahoma" pitchFamily="-110" charset="0"/>
              </a:rPr>
              <a:t>Minimum age to operate alone - 16</a:t>
            </a:r>
            <a:r>
              <a:rPr lang="en-US" sz="3200" dirty="0" smtClean="0">
                <a:solidFill>
                  <a:srgbClr val="FFF4EE"/>
                </a:solidFill>
                <a:latin typeface="Tahoma" pitchFamily="-110" charset="0"/>
              </a:rPr>
              <a:t> </a:t>
            </a:r>
          </a:p>
          <a:p>
            <a:pPr>
              <a:spcBef>
                <a:spcPct val="50000"/>
              </a:spcBef>
            </a:pPr>
            <a:r>
              <a:rPr lang="en-US" sz="3200" b="0" dirty="0" smtClean="0">
                <a:solidFill>
                  <a:srgbClr val="FFFF00"/>
                </a:solidFill>
                <a:latin typeface="Tahoma" pitchFamily="-110" charset="0"/>
              </a:rPr>
              <a:t>All aboard must wear PFD (not inflatable)</a:t>
            </a:r>
          </a:p>
          <a:p>
            <a:pPr>
              <a:spcBef>
                <a:spcPct val="50000"/>
              </a:spcBef>
            </a:pPr>
            <a:r>
              <a:rPr lang="en-US" sz="3200" b="0" dirty="0" smtClean="0">
                <a:solidFill>
                  <a:srgbClr val="FFFF00"/>
                </a:solidFill>
                <a:latin typeface="Tahoma" pitchFamily="-110" charset="0"/>
              </a:rPr>
              <a:t>Attach the safety engine cut-off lanyard to operator</a:t>
            </a:r>
          </a:p>
          <a:p>
            <a:pPr>
              <a:spcBef>
                <a:spcPct val="50000"/>
              </a:spcBef>
            </a:pPr>
            <a:r>
              <a:rPr lang="en-US" sz="3200" b="0" dirty="0" smtClean="0">
                <a:solidFill>
                  <a:srgbClr val="FFFF00"/>
                </a:solidFill>
                <a:latin typeface="Tahoma" pitchFamily="-110" charset="0"/>
              </a:rPr>
              <a:t>No operation between sunset and sunrise, under the influence of alcohol, at high speeds in congested areas, on waters under 75 acres</a:t>
            </a:r>
            <a:endParaRPr lang="en-US" sz="3200" b="0" dirty="0">
              <a:solidFill>
                <a:srgbClr val="FFFF00"/>
              </a:solidFill>
              <a:latin typeface="Tahoma" pitchFamily="-110" charset="0"/>
            </a:endParaRPr>
          </a:p>
        </p:txBody>
      </p:sp>
      <p:sp>
        <p:nvSpPr>
          <p:cNvPr id="44038" name="GT"/>
          <p:cNvSpPr>
            <a:spLocks noChangeArrowheads="1"/>
          </p:cNvSpPr>
          <p:nvPr/>
        </p:nvSpPr>
        <p:spPr bwMode="auto">
          <a:xfrm>
            <a:off x="8509000" y="6415088"/>
            <a:ext cx="457200" cy="366712"/>
          </a:xfrm>
          <a:prstGeom prst="rect">
            <a:avLst/>
          </a:prstGeom>
          <a:noFill/>
          <a:ln w="12700">
            <a:noFill/>
            <a:miter lim="800000"/>
            <a:headEnd type="none" w="sm" len="sm"/>
            <a:tailEnd type="none" w="sm" len="sm"/>
          </a:ln>
        </p:spPr>
        <p:txBody>
          <a:bodyPr wrap="none" anchor="ctr">
            <a:prstTxWarp prst="textNoShape">
              <a:avLst/>
            </a:prstTxWarp>
          </a:bodyPr>
          <a:lstStyle/>
          <a:p>
            <a:pPr algn="ctr"/>
            <a:r>
              <a:rPr lang="en-US" sz="1800" dirty="0">
                <a:solidFill>
                  <a:srgbClr val="FFFF99"/>
                </a:solidFill>
              </a:rPr>
              <a:t>&gt;&gt;</a:t>
            </a:r>
          </a:p>
        </p:txBody>
      </p:sp>
      <p:sp>
        <p:nvSpPr>
          <p:cNvPr id="58372" name="Rectangle 1"/>
          <p:cNvSpPr>
            <a:spLocks noChangeArrowheads="1"/>
          </p:cNvSpPr>
          <p:nvPr/>
        </p:nvSpPr>
        <p:spPr bwMode="auto">
          <a:xfrm>
            <a:off x="8262938" y="6462713"/>
            <a:ext cx="274637" cy="307975"/>
          </a:xfrm>
          <a:prstGeom prst="rect">
            <a:avLst/>
          </a:prstGeom>
          <a:noFill/>
          <a:ln w="9525">
            <a:noFill/>
            <a:miter lim="800000"/>
            <a:headEnd/>
            <a:tailEnd/>
          </a:ln>
        </p:spPr>
        <p:txBody>
          <a:bodyPr wrap="none">
            <a:prstTxWarp prst="textNoShape">
              <a:avLst/>
            </a:prstTxWarp>
            <a:spAutoFit/>
          </a:bodyPr>
          <a:lstStyle/>
          <a:p>
            <a:pPr algn="ctr" eaLnBrk="1" hangingPunct="1"/>
            <a:fld id="{33F257EE-DB09-FD46-A644-E09A2A21D753}" type="slidenum">
              <a:rPr lang="en-US" sz="1400" b="0">
                <a:solidFill>
                  <a:srgbClr val="FFFF99"/>
                </a:solidFill>
                <a:latin typeface="Times New Roman" pitchFamily="-110" charset="0"/>
              </a:rPr>
              <a:pPr algn="ctr" eaLnBrk="1" hangingPunct="1"/>
              <a:t>7</a:t>
            </a:fld>
            <a:endParaRPr lang="en-US" sz="1400" dirty="0"/>
          </a:p>
        </p:txBody>
      </p:sp>
      <p:sp>
        <p:nvSpPr>
          <p:cNvPr id="8" name="Rectangle 2"/>
          <p:cNvSpPr txBox="1">
            <a:spLocks noChangeArrowheads="1"/>
          </p:cNvSpPr>
          <p:nvPr/>
        </p:nvSpPr>
        <p:spPr bwMode="auto">
          <a:xfrm>
            <a:off x="1295400" y="250825"/>
            <a:ext cx="7696200" cy="892175"/>
          </a:xfrm>
          <a:prstGeom prst="rect">
            <a:avLst/>
          </a:prstGeom>
          <a:noFill/>
          <a:ln w="9525">
            <a:noFill/>
            <a:miter lim="800000"/>
            <a:headEnd/>
            <a:tailEnd/>
          </a:ln>
        </p:spPr>
        <p:txBody>
          <a:bodyPr anchor="ctr">
            <a:prstTxWarp prst="textNoShape">
              <a:avLst/>
            </a:prstTxWarp>
          </a:bodyPr>
          <a:lstStyle/>
          <a:p>
            <a:pPr algn="ctr">
              <a:lnSpc>
                <a:spcPct val="80000"/>
              </a:lnSpc>
            </a:pPr>
            <a:r>
              <a:rPr lang="en-US" sz="3600" dirty="0" smtClean="0">
                <a:solidFill>
                  <a:srgbClr val="FFFF00"/>
                </a:solidFill>
                <a:latin typeface="Tahoma" pitchFamily="-110" charset="0"/>
              </a:rPr>
              <a:t>Personal Watercraft (PWC)</a:t>
            </a:r>
            <a:endParaRPr lang="en-US" sz="3600" dirty="0">
              <a:solidFill>
                <a:srgbClr val="FFFF00"/>
              </a:solidFill>
              <a:latin typeface="Tahoma" pitchFamily="-110" charset="0"/>
            </a:endParaRPr>
          </a:p>
        </p:txBody>
      </p:sp>
      <p:pic>
        <p:nvPicPr>
          <p:cNvPr id="9" name="Picture 10" descr="4pfd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99733" y="1653540"/>
            <a:ext cx="514667" cy="4038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10" descr="4pfd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37833" y="2438400"/>
            <a:ext cx="514667" cy="4038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10" descr="4pfd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36808" y="3162993"/>
            <a:ext cx="514667" cy="4038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11" descr="4pfd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36808" y="4470516"/>
            <a:ext cx="514667" cy="4038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23548810"/>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2" fill="hold" grpId="0" nodeType="afterEffect">
                                  <p:stCondLst>
                                    <p:cond delay="0"/>
                                  </p:stCondLst>
                                  <p:childTnLst>
                                    <p:set>
                                      <p:cBhvr>
                                        <p:cTn id="6" dur="1" fill="hold">
                                          <p:stCondLst>
                                            <p:cond delay="0"/>
                                          </p:stCondLst>
                                        </p:cTn>
                                        <p:tgtEl>
                                          <p:spTgt spid="44038"/>
                                        </p:tgtEl>
                                        <p:attrNameLst>
                                          <p:attrName>style.visibility</p:attrName>
                                        </p:attrNameLst>
                                      </p:cBhvr>
                                      <p:to>
                                        <p:strVal val="visible"/>
                                      </p:to>
                                    </p:set>
                                    <p:anim calcmode="lin" valueType="num">
                                      <p:cBhvr additive="base">
                                        <p:cTn id="7" dur="500" fill="hold"/>
                                        <p:tgtEl>
                                          <p:spTgt spid="44038"/>
                                        </p:tgtEl>
                                        <p:attrNameLst>
                                          <p:attrName>ppt_x</p:attrName>
                                        </p:attrNameLst>
                                      </p:cBhvr>
                                      <p:tavLst>
                                        <p:tav tm="0">
                                          <p:val>
                                            <p:strVal val="1+#ppt_w/2"/>
                                          </p:val>
                                        </p:tav>
                                        <p:tav tm="100000">
                                          <p:val>
                                            <p:strVal val="#ppt_x"/>
                                          </p:val>
                                        </p:tav>
                                      </p:tavLst>
                                    </p:anim>
                                    <p:anim calcmode="lin" valueType="num">
                                      <p:cBhvr additive="base">
                                        <p:cTn id="8" dur="500" fill="hold"/>
                                        <p:tgtEl>
                                          <p:spTgt spid="44038"/>
                                        </p:tgtEl>
                                        <p:attrNameLst>
                                          <p:attrName>ppt_y</p:attrName>
                                        </p:attrNameLst>
                                      </p:cBhvr>
                                      <p:tavLst>
                                        <p:tav tm="0">
                                          <p:val>
                                            <p:strVal val="#ppt_y"/>
                                          </p:val>
                                        </p:tav>
                                        <p:tav tm="100000">
                                          <p:val>
                                            <p:strVal val="#ppt_y"/>
                                          </p:val>
                                        </p:tav>
                                      </p:tavLst>
                                    </p:anim>
                                  </p:childTnLst>
                                </p:cTn>
                              </p:par>
                            </p:childTnLst>
                          </p:cTn>
                        </p:par>
                        <p:par>
                          <p:cTn id="9" fill="hold" nodeType="afterGroup">
                            <p:stCondLst>
                              <p:cond delay="500"/>
                            </p:stCondLst>
                            <p:childTnLst>
                              <p:par>
                                <p:cTn id="10" presetID="17" presetClass="entr" presetSubtype="10" fill="hold" grpId="0" nodeType="afterEffect">
                                  <p:stCondLst>
                                    <p:cond delay="0"/>
                                  </p:stCondLst>
                                  <p:childTnLst>
                                    <p:set>
                                      <p:cBhvr>
                                        <p:cTn id="11" dur="1" fill="hold">
                                          <p:stCondLst>
                                            <p:cond delay="0"/>
                                          </p:stCondLst>
                                        </p:cTn>
                                        <p:tgtEl>
                                          <p:spTgt spid="8"/>
                                        </p:tgtEl>
                                        <p:attrNameLst>
                                          <p:attrName>style.visibility</p:attrName>
                                        </p:attrNameLst>
                                      </p:cBhvr>
                                      <p:to>
                                        <p:strVal val="visible"/>
                                      </p:to>
                                    </p:set>
                                    <p:anim calcmode="lin" valueType="num">
                                      <p:cBhvr>
                                        <p:cTn id="12" dur="500" fill="hold"/>
                                        <p:tgtEl>
                                          <p:spTgt spid="8"/>
                                        </p:tgtEl>
                                        <p:attrNameLst>
                                          <p:attrName>ppt_w</p:attrName>
                                        </p:attrNameLst>
                                      </p:cBhvr>
                                      <p:tavLst>
                                        <p:tav tm="0">
                                          <p:val>
                                            <p:fltVal val="0"/>
                                          </p:val>
                                        </p:tav>
                                        <p:tav tm="100000">
                                          <p:val>
                                            <p:strVal val="#ppt_w"/>
                                          </p:val>
                                        </p:tav>
                                      </p:tavLst>
                                    </p:anim>
                                    <p:anim calcmode="lin" valueType="num">
                                      <p:cBhvr>
                                        <p:cTn id="13" dur="500" fill="hold"/>
                                        <p:tgtEl>
                                          <p:spTgt spid="8"/>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8" grpId="0" autoUpdateAnimBg="0"/>
      <p:bldP spid="8"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ext Box 4"/>
          <p:cNvSpPr txBox="1">
            <a:spLocks noChangeArrowheads="1"/>
          </p:cNvSpPr>
          <p:nvPr/>
        </p:nvSpPr>
        <p:spPr bwMode="auto">
          <a:xfrm>
            <a:off x="812800" y="1295400"/>
            <a:ext cx="8153400" cy="4770537"/>
          </a:xfrm>
          <a:prstGeom prst="rect">
            <a:avLst/>
          </a:prstGeom>
          <a:noFill/>
          <a:ln w="9525">
            <a:noFill/>
            <a:miter lim="800000"/>
            <a:headEnd/>
            <a:tailEnd/>
          </a:ln>
        </p:spPr>
        <p:txBody>
          <a:bodyPr wrap="square">
            <a:prstTxWarp prst="textNoShape">
              <a:avLst/>
            </a:prstTxWarp>
            <a:spAutoFit/>
          </a:bodyPr>
          <a:lstStyle/>
          <a:p>
            <a:pPr>
              <a:spcBef>
                <a:spcPct val="50000"/>
              </a:spcBef>
            </a:pPr>
            <a:r>
              <a:rPr lang="en-US" sz="3200" b="0" dirty="0" smtClean="0">
                <a:solidFill>
                  <a:srgbClr val="FFFF00"/>
                </a:solidFill>
                <a:latin typeface="Tahoma" pitchFamily="-110" charset="0"/>
              </a:rPr>
              <a:t>No passenger is permitted in front of the PWC operator</a:t>
            </a:r>
          </a:p>
          <a:p>
            <a:pPr>
              <a:spcBef>
                <a:spcPct val="50000"/>
              </a:spcBef>
            </a:pPr>
            <a:r>
              <a:rPr lang="en-US" sz="3200" b="0" dirty="0" smtClean="0">
                <a:solidFill>
                  <a:srgbClr val="FFFF00"/>
                </a:solidFill>
                <a:latin typeface="Tahoma" pitchFamily="-110" charset="0"/>
              </a:rPr>
              <a:t>Any passenger on a PWC must be able to plant their feet on the floor deck of the vessel</a:t>
            </a:r>
          </a:p>
          <a:p>
            <a:pPr>
              <a:spcBef>
                <a:spcPct val="50000"/>
              </a:spcBef>
            </a:pPr>
            <a:r>
              <a:rPr lang="en-US" sz="3200" dirty="0" smtClean="0">
                <a:solidFill>
                  <a:srgbClr val="FFFF00"/>
                </a:solidFill>
                <a:latin typeface="Tahoma" pitchFamily="-110" charset="0"/>
              </a:rPr>
              <a:t>CAN NOT TOW BEHIND A PWC IN COMM. OF MA WATERS! </a:t>
            </a:r>
          </a:p>
          <a:p>
            <a:pPr>
              <a:spcBef>
                <a:spcPct val="50000"/>
              </a:spcBef>
            </a:pPr>
            <a:endParaRPr lang="en-US" sz="3200" b="0" dirty="0" smtClean="0">
              <a:solidFill>
                <a:srgbClr val="FFFF00"/>
              </a:solidFill>
              <a:latin typeface="Tahoma" pitchFamily="-110" charset="0"/>
            </a:endParaRPr>
          </a:p>
        </p:txBody>
      </p:sp>
      <p:sp>
        <p:nvSpPr>
          <p:cNvPr id="44038" name="GT"/>
          <p:cNvSpPr>
            <a:spLocks noChangeArrowheads="1"/>
          </p:cNvSpPr>
          <p:nvPr/>
        </p:nvSpPr>
        <p:spPr bwMode="auto">
          <a:xfrm>
            <a:off x="8509000" y="6415088"/>
            <a:ext cx="457200" cy="366712"/>
          </a:xfrm>
          <a:prstGeom prst="rect">
            <a:avLst/>
          </a:prstGeom>
          <a:noFill/>
          <a:ln w="12700">
            <a:noFill/>
            <a:miter lim="800000"/>
            <a:headEnd type="none" w="sm" len="sm"/>
            <a:tailEnd type="none" w="sm" len="sm"/>
          </a:ln>
        </p:spPr>
        <p:txBody>
          <a:bodyPr wrap="none" anchor="ctr">
            <a:prstTxWarp prst="textNoShape">
              <a:avLst/>
            </a:prstTxWarp>
          </a:bodyPr>
          <a:lstStyle/>
          <a:p>
            <a:pPr algn="ctr"/>
            <a:r>
              <a:rPr lang="en-US" sz="1800" dirty="0">
                <a:solidFill>
                  <a:srgbClr val="FFFF99"/>
                </a:solidFill>
              </a:rPr>
              <a:t>&gt;&gt;</a:t>
            </a:r>
          </a:p>
        </p:txBody>
      </p:sp>
      <p:sp>
        <p:nvSpPr>
          <p:cNvPr id="58372" name="Rectangle 1"/>
          <p:cNvSpPr>
            <a:spLocks noChangeArrowheads="1"/>
          </p:cNvSpPr>
          <p:nvPr/>
        </p:nvSpPr>
        <p:spPr bwMode="auto">
          <a:xfrm>
            <a:off x="8262938" y="6462713"/>
            <a:ext cx="274637" cy="307975"/>
          </a:xfrm>
          <a:prstGeom prst="rect">
            <a:avLst/>
          </a:prstGeom>
          <a:noFill/>
          <a:ln w="9525">
            <a:noFill/>
            <a:miter lim="800000"/>
            <a:headEnd/>
            <a:tailEnd/>
          </a:ln>
        </p:spPr>
        <p:txBody>
          <a:bodyPr wrap="none">
            <a:prstTxWarp prst="textNoShape">
              <a:avLst/>
            </a:prstTxWarp>
            <a:spAutoFit/>
          </a:bodyPr>
          <a:lstStyle/>
          <a:p>
            <a:pPr algn="ctr" eaLnBrk="1" hangingPunct="1"/>
            <a:fld id="{33F257EE-DB09-FD46-A644-E09A2A21D753}" type="slidenum">
              <a:rPr lang="en-US" sz="1400" b="0">
                <a:solidFill>
                  <a:srgbClr val="FFFF99"/>
                </a:solidFill>
                <a:latin typeface="Times New Roman" pitchFamily="-110" charset="0"/>
              </a:rPr>
              <a:pPr algn="ctr" eaLnBrk="1" hangingPunct="1"/>
              <a:t>8</a:t>
            </a:fld>
            <a:endParaRPr lang="en-US" sz="1400" dirty="0"/>
          </a:p>
        </p:txBody>
      </p:sp>
      <p:sp>
        <p:nvSpPr>
          <p:cNvPr id="8" name="Rectangle 2"/>
          <p:cNvSpPr txBox="1">
            <a:spLocks noChangeArrowheads="1"/>
          </p:cNvSpPr>
          <p:nvPr/>
        </p:nvSpPr>
        <p:spPr bwMode="auto">
          <a:xfrm>
            <a:off x="1310640" y="228600"/>
            <a:ext cx="7696200" cy="892175"/>
          </a:xfrm>
          <a:prstGeom prst="rect">
            <a:avLst/>
          </a:prstGeom>
          <a:noFill/>
          <a:ln w="9525">
            <a:noFill/>
            <a:miter lim="800000"/>
            <a:headEnd/>
            <a:tailEnd/>
          </a:ln>
        </p:spPr>
        <p:txBody>
          <a:bodyPr anchor="ctr">
            <a:prstTxWarp prst="textNoShape">
              <a:avLst/>
            </a:prstTxWarp>
          </a:bodyPr>
          <a:lstStyle/>
          <a:p>
            <a:pPr algn="ctr">
              <a:lnSpc>
                <a:spcPct val="80000"/>
              </a:lnSpc>
            </a:pPr>
            <a:r>
              <a:rPr lang="en-US" sz="3600" dirty="0" smtClean="0">
                <a:solidFill>
                  <a:srgbClr val="FFFF00"/>
                </a:solidFill>
                <a:latin typeface="Tahoma" pitchFamily="-110" charset="0"/>
              </a:rPr>
              <a:t>Personal Watercraft (PWC)</a:t>
            </a:r>
            <a:endParaRPr lang="en-US" sz="3600" dirty="0">
              <a:solidFill>
                <a:srgbClr val="FFFF00"/>
              </a:solidFill>
              <a:latin typeface="Tahoma" pitchFamily="-110" charset="0"/>
            </a:endParaRPr>
          </a:p>
        </p:txBody>
      </p:sp>
    </p:spTree>
    <p:extLst>
      <p:ext uri="{BB962C8B-B14F-4D97-AF65-F5344CB8AC3E}">
        <p14:creationId xmlns:p14="http://schemas.microsoft.com/office/powerpoint/2010/main" val="220237245"/>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2" fill="hold" grpId="0" nodeType="afterEffect">
                                  <p:stCondLst>
                                    <p:cond delay="0"/>
                                  </p:stCondLst>
                                  <p:childTnLst>
                                    <p:set>
                                      <p:cBhvr>
                                        <p:cTn id="6" dur="1" fill="hold">
                                          <p:stCondLst>
                                            <p:cond delay="0"/>
                                          </p:stCondLst>
                                        </p:cTn>
                                        <p:tgtEl>
                                          <p:spTgt spid="44038"/>
                                        </p:tgtEl>
                                        <p:attrNameLst>
                                          <p:attrName>style.visibility</p:attrName>
                                        </p:attrNameLst>
                                      </p:cBhvr>
                                      <p:to>
                                        <p:strVal val="visible"/>
                                      </p:to>
                                    </p:set>
                                    <p:anim calcmode="lin" valueType="num">
                                      <p:cBhvr additive="base">
                                        <p:cTn id="7" dur="500" fill="hold"/>
                                        <p:tgtEl>
                                          <p:spTgt spid="44038"/>
                                        </p:tgtEl>
                                        <p:attrNameLst>
                                          <p:attrName>ppt_x</p:attrName>
                                        </p:attrNameLst>
                                      </p:cBhvr>
                                      <p:tavLst>
                                        <p:tav tm="0">
                                          <p:val>
                                            <p:strVal val="1+#ppt_w/2"/>
                                          </p:val>
                                        </p:tav>
                                        <p:tav tm="100000">
                                          <p:val>
                                            <p:strVal val="#ppt_x"/>
                                          </p:val>
                                        </p:tav>
                                      </p:tavLst>
                                    </p:anim>
                                    <p:anim calcmode="lin" valueType="num">
                                      <p:cBhvr additive="base">
                                        <p:cTn id="8" dur="500" fill="hold"/>
                                        <p:tgtEl>
                                          <p:spTgt spid="44038"/>
                                        </p:tgtEl>
                                        <p:attrNameLst>
                                          <p:attrName>ppt_y</p:attrName>
                                        </p:attrNameLst>
                                      </p:cBhvr>
                                      <p:tavLst>
                                        <p:tav tm="0">
                                          <p:val>
                                            <p:strVal val="#ppt_y"/>
                                          </p:val>
                                        </p:tav>
                                        <p:tav tm="100000">
                                          <p:val>
                                            <p:strVal val="#ppt_y"/>
                                          </p:val>
                                        </p:tav>
                                      </p:tavLst>
                                    </p:anim>
                                  </p:childTnLst>
                                </p:cTn>
                              </p:par>
                            </p:childTnLst>
                          </p:cTn>
                        </p:par>
                        <p:par>
                          <p:cTn id="9" fill="hold" nodeType="afterGroup">
                            <p:stCondLst>
                              <p:cond delay="500"/>
                            </p:stCondLst>
                            <p:childTnLst>
                              <p:par>
                                <p:cTn id="10" presetID="17" presetClass="entr" presetSubtype="10" fill="hold" grpId="0" nodeType="afterEffect">
                                  <p:stCondLst>
                                    <p:cond delay="0"/>
                                  </p:stCondLst>
                                  <p:childTnLst>
                                    <p:set>
                                      <p:cBhvr>
                                        <p:cTn id="11" dur="1" fill="hold">
                                          <p:stCondLst>
                                            <p:cond delay="0"/>
                                          </p:stCondLst>
                                        </p:cTn>
                                        <p:tgtEl>
                                          <p:spTgt spid="8"/>
                                        </p:tgtEl>
                                        <p:attrNameLst>
                                          <p:attrName>style.visibility</p:attrName>
                                        </p:attrNameLst>
                                      </p:cBhvr>
                                      <p:to>
                                        <p:strVal val="visible"/>
                                      </p:to>
                                    </p:set>
                                    <p:anim calcmode="lin" valueType="num">
                                      <p:cBhvr>
                                        <p:cTn id="12" dur="500" fill="hold"/>
                                        <p:tgtEl>
                                          <p:spTgt spid="8"/>
                                        </p:tgtEl>
                                        <p:attrNameLst>
                                          <p:attrName>ppt_w</p:attrName>
                                        </p:attrNameLst>
                                      </p:cBhvr>
                                      <p:tavLst>
                                        <p:tav tm="0">
                                          <p:val>
                                            <p:fltVal val="0"/>
                                          </p:val>
                                        </p:tav>
                                        <p:tav tm="100000">
                                          <p:val>
                                            <p:strVal val="#ppt_w"/>
                                          </p:val>
                                        </p:tav>
                                      </p:tavLst>
                                    </p:anim>
                                    <p:anim calcmode="lin" valueType="num">
                                      <p:cBhvr>
                                        <p:cTn id="13" dur="500" fill="hold"/>
                                        <p:tgtEl>
                                          <p:spTgt spid="8"/>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8" grpId="0" autoUpdateAnimBg="0"/>
      <p:bldP spid="8"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pPr>
              <a:defRPr/>
            </a:pPr>
            <a:fld id="{F9A8139A-5B90-574F-A61A-E8B6723722D8}" type="slidenum">
              <a:rPr lang="en-US" smtClean="0"/>
              <a:pPr>
                <a:defRPr/>
              </a:pPr>
              <a:t>9</a:t>
            </a:fld>
            <a:endParaRPr lang="en-US" dirty="0"/>
          </a:p>
        </p:txBody>
      </p:sp>
      <p:sp>
        <p:nvSpPr>
          <p:cNvPr id="3" name="TextBox 2"/>
          <p:cNvSpPr txBox="1"/>
          <p:nvPr/>
        </p:nvSpPr>
        <p:spPr>
          <a:xfrm>
            <a:off x="1447800" y="304800"/>
            <a:ext cx="6858000" cy="707886"/>
          </a:xfrm>
          <a:prstGeom prst="rect">
            <a:avLst/>
          </a:prstGeom>
          <a:noFill/>
        </p:spPr>
        <p:txBody>
          <a:bodyPr wrap="square" rtlCol="0">
            <a:spAutoFit/>
          </a:bodyPr>
          <a:lstStyle/>
          <a:p>
            <a:r>
              <a:rPr lang="en-US" sz="4000" dirty="0" smtClean="0"/>
              <a:t> Personal Watercraft (PWC)</a:t>
            </a:r>
            <a:endParaRPr lang="en-US" sz="4000" dirty="0"/>
          </a:p>
        </p:txBody>
      </p:sp>
      <p:sp>
        <p:nvSpPr>
          <p:cNvPr id="6" name="Rectangle 5"/>
          <p:cNvSpPr/>
          <p:nvPr/>
        </p:nvSpPr>
        <p:spPr>
          <a:xfrm>
            <a:off x="762000" y="1219200"/>
            <a:ext cx="7924800" cy="4955203"/>
          </a:xfrm>
          <a:prstGeom prst="rect">
            <a:avLst/>
          </a:prstGeom>
        </p:spPr>
        <p:txBody>
          <a:bodyPr wrap="square">
            <a:spAutoFit/>
          </a:bodyPr>
          <a:lstStyle/>
          <a:p>
            <a:pPr marL="457200" indent="-457200">
              <a:buFont typeface="Arial" panose="020B0604020202020204" pitchFamily="34" charset="0"/>
              <a:buChar char="•"/>
            </a:pPr>
            <a:r>
              <a:rPr lang="en-US" sz="2800" b="0" dirty="0" smtClean="0"/>
              <a:t>No person shall operate a PWC at a speed in excess of “slow</a:t>
            </a:r>
            <a:r>
              <a:rPr lang="en-US" sz="2800" b="0" dirty="0"/>
              <a:t>, </a:t>
            </a:r>
            <a:r>
              <a:rPr lang="en-US" sz="2800" b="0" dirty="0" smtClean="0"/>
              <a:t>no-wake” within 200 feet of shore or within 200 feet of any dock, pier, float, or anchored or moored vessel</a:t>
            </a:r>
          </a:p>
          <a:p>
            <a:pPr marL="457200" indent="-457200">
              <a:buFont typeface="Arial" panose="020B0604020202020204" pitchFamily="34" charset="0"/>
              <a:buChar char="•"/>
            </a:pPr>
            <a:r>
              <a:rPr lang="en-US" sz="2800" b="0" dirty="0" smtClean="0"/>
              <a:t>No person shall operate a PWC with a “kill switch” unless the device is attached via a lanyard to the operator in such a manner that it will shut off the machine should the operator become ejected</a:t>
            </a:r>
          </a:p>
          <a:p>
            <a:r>
              <a:rPr lang="en-US" sz="3200" b="0" dirty="0"/>
              <a:t/>
            </a:r>
            <a:br>
              <a:rPr lang="en-US" sz="3200" b="0" dirty="0"/>
            </a:br>
            <a:endParaRPr lang="en-US" sz="3200" dirty="0"/>
          </a:p>
        </p:txBody>
      </p:sp>
    </p:spTree>
    <p:extLst>
      <p:ext uri="{BB962C8B-B14F-4D97-AF65-F5344CB8AC3E}">
        <p14:creationId xmlns:p14="http://schemas.microsoft.com/office/powerpoint/2010/main" val="188943935"/>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PRESENTER" val="1816b97c18aea71d667a75f9610ba35ac791cb0"/>
</p:tagLst>
</file>

<file path=ppt/theme/theme1.xml><?xml version="1.0" encoding="utf-8"?>
<a:theme xmlns:a="http://schemas.openxmlformats.org/drawingml/2006/main" name="1 USPS-USCG">
  <a:themeElements>
    <a:clrScheme name="1 USPS-USCG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fontScheme name="1 USPS-USCG">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50800" cap="flat" cmpd="sng" algn="ctr">
          <a:solidFill>
            <a:schemeClr val="tx1"/>
          </a:solidFill>
          <a:prstDash val="solid"/>
          <a:round/>
          <a:headEnd type="none" w="med" len="med"/>
          <a:tailEnd type="triangle" w="med" len="lg"/>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1" i="0" u="none" strike="noStrike" cap="none" normalizeH="0" baseline="0" smtClean="0">
            <a:ln>
              <a:noFill/>
            </a:ln>
            <a:solidFill>
              <a:schemeClr val="tx2"/>
            </a:solidFill>
            <a:effectLst/>
            <a:latin typeface="Arial" charset="0"/>
          </a:defRPr>
        </a:defPPr>
      </a:lstStyle>
    </a:spDef>
    <a:lnDef>
      <a:spPr bwMode="auto">
        <a:xfrm>
          <a:off x="0" y="0"/>
          <a:ext cx="1" cy="1"/>
        </a:xfrm>
        <a:custGeom>
          <a:avLst/>
          <a:gdLst/>
          <a:ahLst/>
          <a:cxnLst/>
          <a:rect l="0" t="0" r="0" b="0"/>
          <a:pathLst/>
        </a:custGeom>
        <a:solidFill>
          <a:schemeClr val="accent1"/>
        </a:solidFill>
        <a:ln w="50800" cap="flat" cmpd="sng" algn="ctr">
          <a:solidFill>
            <a:schemeClr val="tx1"/>
          </a:solidFill>
          <a:prstDash val="solid"/>
          <a:round/>
          <a:headEnd type="none" w="med" len="med"/>
          <a:tailEnd type="triangle" w="med" len="lg"/>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1" i="0" u="none" strike="noStrike" cap="none" normalizeH="0" baseline="0" smtClean="0">
            <a:ln>
              <a:noFill/>
            </a:ln>
            <a:solidFill>
              <a:schemeClr val="tx2"/>
            </a:solidFill>
            <a:effectLst/>
            <a:latin typeface="Arial" charset="0"/>
          </a:defRPr>
        </a:defPPr>
      </a:lstStyle>
    </a:lnDef>
  </a:objectDefaults>
  <a:extraClrSchemeLst>
    <a:extraClrScheme>
      <a:clrScheme name="1 USPS-USCG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1 USPS-USCG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1 USPS-USCG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1 USPS-USCG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1 USPS-USCG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1 USPS-USCG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1 USPS-USCG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50800" cap="flat" cmpd="sng" algn="ctr">
          <a:solidFill>
            <a:schemeClr val="tx1"/>
          </a:solidFill>
          <a:prstDash val="solid"/>
          <a:round/>
          <a:headEnd type="none" w="med" len="med"/>
          <a:tailEnd type="triangle" w="med" len="lg"/>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1" i="0" u="none" strike="noStrike" cap="none" normalizeH="0" baseline="0" smtClean="0">
            <a:ln>
              <a:noFill/>
            </a:ln>
            <a:solidFill>
              <a:schemeClr val="tx2"/>
            </a:solidFill>
            <a:effectLst/>
            <a:latin typeface="Arial" charset="0"/>
          </a:defRPr>
        </a:defPPr>
      </a:lstStyle>
    </a:spDef>
    <a:lnDef>
      <a:spPr bwMode="auto">
        <a:xfrm>
          <a:off x="0" y="0"/>
          <a:ext cx="1" cy="1"/>
        </a:xfrm>
        <a:custGeom>
          <a:avLst/>
          <a:gdLst/>
          <a:ahLst/>
          <a:cxnLst/>
          <a:rect l="0" t="0" r="0" b="0"/>
          <a:pathLst/>
        </a:custGeom>
        <a:solidFill>
          <a:schemeClr val="accent1"/>
        </a:solidFill>
        <a:ln w="50800" cap="flat" cmpd="sng" algn="ctr">
          <a:solidFill>
            <a:schemeClr val="tx1"/>
          </a:solidFill>
          <a:prstDash val="solid"/>
          <a:round/>
          <a:headEnd type="none" w="med" len="med"/>
          <a:tailEnd type="triangle" w="med" len="lg"/>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1" i="0" u="none" strike="noStrike" cap="none" normalizeH="0" baseline="0" smtClean="0">
            <a:ln>
              <a:noFill/>
            </a:ln>
            <a:solidFill>
              <a:schemeClr val="tx2"/>
            </a:solidFill>
            <a:effectLst/>
            <a:latin typeface="Arial" charset="0"/>
          </a:defRPr>
        </a:defPPr>
      </a:lstStyle>
    </a:lnDef>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ABC3</Template>
  <TotalTime>13434</TotalTime>
  <Words>2080</Words>
  <Application>Microsoft Office PowerPoint</Application>
  <PresentationFormat>On-screen Show (4:3)</PresentationFormat>
  <Paragraphs>217</Paragraphs>
  <Slides>16</Slides>
  <Notes>16</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16</vt:i4>
      </vt:variant>
    </vt:vector>
  </HeadingPairs>
  <TitlesOfParts>
    <vt:vector size="25" baseType="lpstr">
      <vt:lpstr>ＭＳ Ｐゴシック</vt:lpstr>
      <vt:lpstr>Arial</vt:lpstr>
      <vt:lpstr>Arial Black</vt:lpstr>
      <vt:lpstr>Century Gothic</vt:lpstr>
      <vt:lpstr>Comic Sans MS</vt:lpstr>
      <vt:lpstr>Tahoma</vt:lpstr>
      <vt:lpstr>Times New Roman</vt:lpstr>
      <vt:lpstr>1 USPS-USCG</vt:lpstr>
      <vt:lpstr>Custom Design</vt:lpstr>
      <vt:lpstr>America’s Boating Course 3rd Edition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Boating Accidents</vt:lpstr>
      <vt:lpstr>Prohibited Operations</vt:lpstr>
      <vt:lpstr>PowerPoint Presentation</vt:lpstr>
      <vt:lpstr>PowerPoint Presentation</vt:lpstr>
      <vt:lpstr>Aquatic Nuisances</vt:lpstr>
      <vt:lpstr>Aquatic Nuisances</vt:lpstr>
      <vt:lpstr>End Chapter 2</vt:lpstr>
    </vt:vector>
  </TitlesOfParts>
  <Manager>Flotilla 11S-10-11</Manager>
  <Company>USCGAUX and USPS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ABC3 Section 8</dc:title>
  <dc:subject>America's Boating Course - 3rd Edition</dc:subject>
  <dc:creator>USPS BPECom;D25 DEO Norm Pennington;D25 ADEO Lu Abel</dc:creator>
  <dc:description>ABC3 Section 8 customized for use in the State of California.</dc:description>
  <cp:lastModifiedBy>Dick Carson</cp:lastModifiedBy>
  <cp:revision>510</cp:revision>
  <cp:lastPrinted>2015-09-23T01:01:41Z</cp:lastPrinted>
  <dcterms:created xsi:type="dcterms:W3CDTF">2015-07-31T16:40:22Z</dcterms:created>
  <dcterms:modified xsi:type="dcterms:W3CDTF">2016-04-04T23:54:28Z</dcterms:modified>
</cp:coreProperties>
</file>