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316" r:id="rId3"/>
    <p:sldId id="286" r:id="rId4"/>
    <p:sldId id="317" r:id="rId5"/>
    <p:sldId id="315" r:id="rId6"/>
    <p:sldId id="287" r:id="rId7"/>
    <p:sldId id="293" r:id="rId8"/>
    <p:sldId id="300" r:id="rId9"/>
    <p:sldId id="303" r:id="rId10"/>
    <p:sldId id="313" r:id="rId11"/>
    <p:sldId id="304" r:id="rId12"/>
    <p:sldId id="314" r:id="rId13"/>
    <p:sldId id="318" r:id="rId14"/>
    <p:sldId id="30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FF"/>
    <a:srgbClr val="A7A7FF"/>
    <a:srgbClr val="DCD9FF"/>
    <a:srgbClr val="89B0FF"/>
    <a:srgbClr val="B3CCFF"/>
    <a:srgbClr val="6699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22A3A8-B92B-4887-BCAB-73F343C3E33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3320" name="Picture 8" descr="USPS wht2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55563"/>
            <a:ext cx="1295400" cy="1287462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C7A69-EF35-4489-82A6-3EC824736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421513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3C20B-5AAB-440E-991C-C940CDDAB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584295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C85C5-FF45-4C93-A289-1760D72B1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1516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54A48-9179-4F78-ABC7-2016D4C23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695700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8AFD5-0918-48FF-926A-40723A4D7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3985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EEC9C-C33D-4107-964F-22FF2DC47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91351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D78E1-4B6B-4977-A549-487918F45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735826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50431-D85A-4E36-AA44-1106F1C54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380189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223A0-3B27-4860-87AC-770359BF0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58336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B69CE-43A0-407E-9338-CD4FD3F09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33173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5334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1E84CED-A917-473D-8AE2-A5301CD333C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2295" name="Picture 7" descr="USPS wht2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55563"/>
            <a:ext cx="1295400" cy="128746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 smtClean="0"/>
              <a:t>Educational Department</a:t>
            </a:r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dirty="0" smtClean="0"/>
              <a:t>DEO/SEO Tools</a:t>
            </a:r>
            <a:br>
              <a:rPr lang="en-US" altLang="en-US" sz="4800" dirty="0" smtClean="0"/>
            </a:br>
            <a:r>
              <a:rPr lang="en-US" altLang="en-US" sz="4800" i="1" dirty="0" smtClean="0">
                <a:solidFill>
                  <a:srgbClr val="FF0000"/>
                </a:solidFill>
              </a:rPr>
              <a:t>A Primer</a:t>
            </a:r>
            <a:endParaRPr lang="en-US" altLang="en-US" sz="4800" i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Orlando Annual Meeting</a:t>
            </a:r>
            <a:endParaRPr lang="en-US" altLang="en-US" dirty="0"/>
          </a:p>
          <a:p>
            <a:r>
              <a:rPr lang="en-US" altLang="en-US" sz="2800" dirty="0" smtClean="0"/>
              <a:t>February 18, 2016</a:t>
            </a:r>
            <a:endParaRPr lang="en-US" alt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Order Materials &amp; Exams</a:t>
            </a:r>
            <a:endParaRPr lang="en-US" altLang="en-US" sz="36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524000"/>
            <a:ext cx="5867400" cy="32766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Manage Public Programs</a:t>
            </a:r>
            <a:endParaRPr lang="en-US" altLang="en-US" sz="3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400" y="1905000"/>
            <a:ext cx="5334000" cy="40386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4411980" cy="393954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0" y="3352800"/>
            <a:ext cx="4351020" cy="3261360"/>
          </a:xfrm>
          <a:prstGeom prst="rect">
            <a:avLst/>
          </a:prstGeom>
        </p:spPr>
      </p:pic>
      <p:sp>
        <p:nvSpPr>
          <p:cNvPr id="5" name="Text Box 20"/>
          <p:cNvSpPr txBox="1"/>
          <p:nvPr/>
        </p:nvSpPr>
        <p:spPr>
          <a:xfrm>
            <a:off x="6233160" y="304800"/>
            <a:ext cx="1927860" cy="1371600"/>
          </a:xfrm>
          <a:prstGeom prst="rect">
            <a:avLst/>
          </a:prstGeom>
          <a:solidFill>
            <a:schemeClr val="lt1"/>
          </a:solidFill>
          <a:ln w="19050">
            <a:solidFill>
              <a:srgbClr val="FF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>
                <a:effectLst/>
                <a:ea typeface="Calibri"/>
                <a:cs typeface="Times New Roman"/>
              </a:rPr>
              <a:t>NOTE:  This button is on each page of the HQ800.  See also the 800 System Help page below for tutorials and special helps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979170"/>
            <a:ext cx="739140" cy="2209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87340" y="1089660"/>
            <a:ext cx="84582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 flipH="1">
            <a:off x="6705600" y="1676400"/>
            <a:ext cx="228600" cy="1676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2209800" y="2667000"/>
            <a:ext cx="777240" cy="91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819400" y="2758440"/>
            <a:ext cx="0" cy="13563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819400" y="4114800"/>
            <a:ext cx="2819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1371600"/>
            <a:ext cx="6452407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40000" dirty="0">
                <a:solidFill>
                  <a:srgbClr val="FF0000"/>
                </a:solidFill>
                <a:latin typeface="Arial Black" panose="020B0A04020102020204" pitchFamily="34" charset="0"/>
              </a:rPr>
              <a:t>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Come for the Boating Education… Stay for the </a:t>
            </a:r>
            <a:r>
              <a:rPr lang="en-US" altLang="en-US" dirty="0" err="1" smtClean="0"/>
              <a:t>Friends</a:t>
            </a:r>
            <a:r>
              <a:rPr lang="en-US" altLang="en-US" sz="600" dirty="0" err="1" smtClean="0"/>
              <a:t>SM</a:t>
            </a:r>
            <a:endParaRPr lang="en-US" altLang="en-US" sz="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78E1-4B6B-4977-A549-487918F4524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91427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6280" y="533400"/>
            <a:ext cx="8229600" cy="533400"/>
          </a:xfrm>
        </p:spPr>
        <p:txBody>
          <a:bodyPr/>
          <a:lstStyle/>
          <a:p>
            <a:endParaRPr lang="en-US" altLang="en-US" sz="36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-457200" y="1752600"/>
            <a:ext cx="929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514600" y="32766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57200" y="1447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altLang="en-US" dirty="0" smtClean="0"/>
              <a:t>Starting at ED Home Page</a:t>
            </a:r>
            <a:br>
              <a:rPr lang="en-US" altLang="en-US" dirty="0" smtClean="0"/>
            </a:br>
            <a:r>
              <a:rPr lang="en-US" altLang="en-US" dirty="0" smtClean="0"/>
              <a:t>www.usps.org/eddept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smtClean="0"/>
              <a:t>Site Index</a:t>
            </a:r>
            <a:endParaRPr lang="en-US" alt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26870" y="2057400"/>
            <a:ext cx="5890260" cy="10439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5372100" y="2057400"/>
            <a:ext cx="45720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1573530" y="3080385"/>
            <a:ext cx="5943600" cy="331851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 flipH="1">
            <a:off x="5257800" y="2286000"/>
            <a:ext cx="228600" cy="815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5823473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altLang="en-US" dirty="0" smtClean="0"/>
              <a:t>Starting at ED Home Page</a:t>
            </a:r>
            <a:br>
              <a:rPr lang="en-US" altLang="en-US" dirty="0" smtClean="0"/>
            </a:br>
            <a:r>
              <a:rPr lang="en-US" altLang="en-US" dirty="0" smtClean="0"/>
              <a:t>www.usps.org/eddept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114800"/>
          </a:xfrm>
        </p:spPr>
        <p:txBody>
          <a:bodyPr/>
          <a:lstStyle/>
          <a:p>
            <a:r>
              <a:rPr lang="en-US" altLang="en-US" sz="2400" dirty="0" smtClean="0"/>
              <a:t>ED </a:t>
            </a:r>
            <a:r>
              <a:rPr lang="en-US" altLang="en-US" sz="2400" dirty="0" err="1" smtClean="0"/>
              <a:t>Dept</a:t>
            </a:r>
            <a:r>
              <a:rPr lang="en-US" altLang="en-US" sz="2400" dirty="0" smtClean="0"/>
              <a:t> Tools</a:t>
            </a:r>
            <a:endParaRPr lang="en-US" alt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890260" cy="104394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3398520"/>
            <a:ext cx="1699260" cy="2392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5791200" y="2895600"/>
            <a:ext cx="685800" cy="2057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 bwMode="auto">
          <a:xfrm flipH="1">
            <a:off x="2080260" y="2998470"/>
            <a:ext cx="3710940" cy="4000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3185160" y="3657600"/>
            <a:ext cx="4648200" cy="466344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2080260" y="4953000"/>
            <a:ext cx="11049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altLang="en-US" dirty="0" smtClean="0"/>
              <a:t>Starting at ED Home Page</a:t>
            </a:r>
            <a:br>
              <a:rPr lang="en-US" altLang="en-US" dirty="0" smtClean="0"/>
            </a:br>
            <a:r>
              <a:rPr lang="en-US" altLang="en-US" dirty="0" smtClean="0"/>
              <a:t>www.usps.org/eddept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114800"/>
          </a:xfrm>
        </p:spPr>
        <p:txBody>
          <a:bodyPr/>
          <a:lstStyle/>
          <a:p>
            <a:r>
              <a:rPr lang="en-US" altLang="en-US" sz="2400" dirty="0" smtClean="0"/>
              <a:t>ED </a:t>
            </a:r>
            <a:r>
              <a:rPr lang="en-US" altLang="en-US" sz="2400" dirty="0" err="1" smtClean="0"/>
              <a:t>Dept</a:t>
            </a:r>
            <a:r>
              <a:rPr lang="en-US" altLang="en-US" sz="2400" dirty="0" smtClean="0"/>
              <a:t> Tools</a:t>
            </a:r>
            <a:endParaRPr lang="en-US" alt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890260" cy="104394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3398520"/>
            <a:ext cx="1699260" cy="2392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5791200" y="2895600"/>
            <a:ext cx="685800" cy="2057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 bwMode="auto">
          <a:xfrm flipH="1">
            <a:off x="2080260" y="2998470"/>
            <a:ext cx="3710940" cy="4000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080260" y="5029200"/>
            <a:ext cx="967740" cy="685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3048000" y="3398520"/>
            <a:ext cx="5859780" cy="554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54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altLang="en-US" dirty="0" smtClean="0"/>
              <a:t>Starting at ED Home Page</a:t>
            </a:r>
            <a:br>
              <a:rPr lang="en-US" altLang="en-US" dirty="0" smtClean="0"/>
            </a:br>
            <a:r>
              <a:rPr lang="en-US" altLang="en-US" dirty="0" smtClean="0"/>
              <a:t>www.usps.org/eddept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29600" cy="4114800"/>
          </a:xfrm>
        </p:spPr>
        <p:txBody>
          <a:bodyPr/>
          <a:lstStyle/>
          <a:p>
            <a:endParaRPr lang="en-US" alt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26870" y="2907030"/>
            <a:ext cx="5890260" cy="10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3362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87830" y="1188720"/>
            <a:ext cx="5768340" cy="448056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36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67840" y="2514600"/>
            <a:ext cx="5562600" cy="267589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List of Search Topics</a:t>
            </a:r>
            <a:endParaRPr lang="en-US" altLang="en-US" sz="3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40386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lvl="1">
              <a:lnSpc>
                <a:spcPct val="80000"/>
              </a:lnSpc>
            </a:pPr>
            <a:endParaRPr lang="en-US" altLang="en-US" sz="2000" dirty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362200" y="914400"/>
            <a:ext cx="3600450" cy="533019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Forms</a:t>
            </a:r>
            <a:endParaRPr lang="en-US" altLang="en-US" sz="36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475037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480" y="3276600"/>
            <a:ext cx="3482975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PS BC">
  <a:themeElements>
    <a:clrScheme name="USPS BC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USPS B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PS BC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 BC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 BC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 BC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 BC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 BC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 BC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 BC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United States Power Squadrons®</Template>
  <TotalTime>1667</TotalTime>
  <Words>87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USPS BC</vt:lpstr>
      <vt:lpstr>Educational Department DEO/SEO Tools A Primer</vt:lpstr>
      <vt:lpstr>Starting at ED Home Page www.usps.org/eddept</vt:lpstr>
      <vt:lpstr>Starting at ED Home Page www.usps.org/eddept</vt:lpstr>
      <vt:lpstr>Starting at ED Home Page www.usps.org/eddept</vt:lpstr>
      <vt:lpstr>Starting at ED Home Page www.usps.org/eddept</vt:lpstr>
      <vt:lpstr>PowerPoint Presentation</vt:lpstr>
      <vt:lpstr>PowerPoint Presentation</vt:lpstr>
      <vt:lpstr>List of Search Topics</vt:lpstr>
      <vt:lpstr>Forms</vt:lpstr>
      <vt:lpstr>Order Materials &amp; Exams</vt:lpstr>
      <vt:lpstr>Manage Public Programs</vt:lpstr>
      <vt:lpstr>PowerPoint Presentation</vt:lpstr>
      <vt:lpstr>Questions/Comments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BLANK TEMPLATE</dc:title>
  <dc:subject>ED BLANK TEMPLATE - OFFICE - 2010</dc:subject>
  <dc:creator>Robert R Palmer</dc:creator>
  <cp:lastModifiedBy>r2pmhp@mindspring.com</cp:lastModifiedBy>
  <cp:revision>22</cp:revision>
  <dcterms:created xsi:type="dcterms:W3CDTF">2007-02-11T18:07:30Z</dcterms:created>
  <dcterms:modified xsi:type="dcterms:W3CDTF">2016-02-16T03:32:00Z</dcterms:modified>
</cp:coreProperties>
</file>