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6" r:id="rId4"/>
    <p:sldMasterId id="2147483668" r:id="rId5"/>
    <p:sldMasterId id="2147483670" r:id="rId6"/>
  </p:sldMasterIdLst>
  <p:notesMasterIdLst>
    <p:notesMasterId r:id="rId22"/>
  </p:notesMasterIdLst>
  <p:sldIdLst>
    <p:sldId id="258" r:id="rId7"/>
    <p:sldId id="264" r:id="rId8"/>
    <p:sldId id="276" r:id="rId9"/>
    <p:sldId id="25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71" r:id="rId18"/>
    <p:sldId id="272" r:id="rId19"/>
    <p:sldId id="265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631CB-8034-49FD-9889-2D06993E9D21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515A1-F2A4-48DF-A0B2-61C00727A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515A1-F2A4-48DF-A0B2-61C00727A9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10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C3C9A9-128A-4873-86C6-630922A671CB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B5E79-B91F-4433-92B7-45EA3684E1B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7A539-BEE3-40E5-BCA1-34CF1CDD32CD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3810000" cy="365125"/>
          </a:xfrm>
        </p:spPr>
        <p:txBody>
          <a:bodyPr/>
          <a:lstStyle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2016 Annual Meeting Educational Leadership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fld id="{92906D6B-0381-4C2C-9688-954666800BE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"/>
            <a:ext cx="1495029" cy="156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26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9726-75DD-49DC-A436-BFE1FE6428E1}" type="datetime1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Annual Meeting Educational Leadership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5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7FAE-21D5-4896-BF82-A319C42F4D2A}" type="datetime1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Annual Meeting Educational Leadership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8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4C7B-E5D1-467C-96E7-6DBAD15F7E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Annual Meeting Educational Leadership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BD12-DBB0-4F2E-A151-509119FB8C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01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9876-DEE7-44A4-8D75-26297F9FFD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Come for the Boating Education … Stay for the Friends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CA0BF-D666-4B7F-9C2D-700D1EAD5E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19150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C8BBB-E0BD-4237-B2F3-83C68BA113E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764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3810000" cy="365125"/>
          </a:xfrm>
        </p:spPr>
        <p:txBody>
          <a:bodyPr/>
          <a:lstStyle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2016 Annual Meeting Educational Leadership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fld id="{92906D6B-0381-4C2C-9688-954666800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"/>
            <a:ext cx="1495029" cy="156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262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3810000" cy="365125"/>
          </a:xfrm>
        </p:spPr>
        <p:txBody>
          <a:bodyPr/>
          <a:lstStyle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2016 Annual Meeting Educational Leadership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fld id="{92906D6B-0381-4C2C-9688-954666800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"/>
            <a:ext cx="1495029" cy="156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262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3810000" cy="365125"/>
          </a:xfrm>
        </p:spPr>
        <p:txBody>
          <a:bodyPr/>
          <a:lstStyle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2016 Annual Meeting Educational Leadership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fld id="{92906D6B-0381-4C2C-9688-954666800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"/>
            <a:ext cx="1495029" cy="156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26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9FA0-DD26-4660-A8B6-05328AC0710A}" type="datetime1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Annual Meeting Educational Leadership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CEA-1958-40DE-80A6-7BA741A3768F}" type="datetime1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Annual Meeting Educational Leadership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6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7DE5-7FB9-4F74-B608-124028C1CBBD}" type="datetime1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Annual Meeting Educational Leadership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2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962D-E226-4ADD-ADD5-3D12558C6E1D}" type="datetime1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Annual Meeting Educational Leadership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5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CAC6-0B15-4886-AE00-AA6E84229259}" type="datetime1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Annual Meeting Educational Leadership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7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AF29-0C12-45BD-8CE5-E76A71B256A5}" type="datetime1">
              <a:rPr lang="en-US" smtClean="0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Annual Meeting Educational Leadership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8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5A09-BAE2-4E4B-B962-4DF787880ED9}" type="datetime1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Annual Meeting Educational Leadership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1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3309-069A-4B4B-83D4-9BF186AA3E1F}" type="datetime1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Annual Meeting Educational Leadership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1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FD954-D808-4B23-B23C-0856C55CE8EE}" type="datetime1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2016 Annual Meeting Educational Leadership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6D6B-0381-4C2C-9688-95466680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5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B3AF6-0BB2-401B-88C7-BD89134268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Annual Meeting Educational Leadership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7BD12-DBB0-4F2E-A151-509119FB8C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0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16701C-2F4D-4CC5-A75A-845320D09A36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FD954-D808-4B23-B23C-0856C55CE8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Annual Meeting Educational Leadership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6D6B-0381-4C2C-9688-954666800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5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FD954-D808-4B23-B23C-0856C55CE8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Annual Meeting Educational Leadership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6D6B-0381-4C2C-9688-954666800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5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FD954-D808-4B23-B23C-0856C55CE8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Annual Meeting Educational Leadership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6D6B-0381-4C2C-9688-954666800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5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755" y="114925"/>
            <a:ext cx="7356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United States Power Squadrons</a:t>
            </a:r>
            <a:r>
              <a:rPr lang="en-US" sz="4400" dirty="0">
                <a:solidFill>
                  <a:srgbClr val="FF0000"/>
                </a:solidFill>
              </a:rPr>
              <a:t>®</a:t>
            </a:r>
          </a:p>
          <a:p>
            <a:pPr algn="ctr"/>
            <a:endParaRPr lang="en-US" sz="44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2362200"/>
            <a:ext cx="61409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4F81BD">
                      <a:tint val="3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63000"/>
                        <a:sat val="105000"/>
                      </a:srgbClr>
                    </a:gs>
                    <a:gs pos="90000">
                      <a:srgbClr val="4F81BD">
                        <a:shade val="50000"/>
                        <a:satMod val="100000"/>
                      </a:srgb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Electronic Publishing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4F81BD">
                      <a:tint val="3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63000"/>
                        <a:sat val="105000"/>
                      </a:srgbClr>
                    </a:gs>
                    <a:gs pos="90000">
                      <a:srgbClr val="4F81BD">
                        <a:shade val="50000"/>
                        <a:satMod val="100000"/>
                      </a:srgb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Update</a:t>
            </a:r>
            <a:endParaRPr lang="en-US" sz="5400" b="1" dirty="0">
              <a:ln w="17780" cmpd="sng">
                <a:solidFill>
                  <a:srgbClr val="4F81BD">
                    <a:tint val="3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63000"/>
                      <a:sat val="105000"/>
                    </a:srgbClr>
                  </a:gs>
                  <a:gs pos="90000">
                    <a:srgbClr val="4F81BD">
                      <a:shade val="50000"/>
                      <a:satMod val="100000"/>
                    </a:srgb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73" y="114926"/>
            <a:ext cx="1495029" cy="156147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0400" cy="36512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2016 Annual Meeting DEO Session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BD12-DBB0-4F2E-A151-509119FB8C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52400"/>
            <a:ext cx="4724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962400"/>
          </a:xfrm>
        </p:spPr>
        <p:txBody>
          <a:bodyPr/>
          <a:lstStyle/>
          <a:p>
            <a:pPr marL="457200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E-readers</a:t>
            </a:r>
          </a:p>
          <a:p>
            <a:pPr marL="914400" lvl="1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Adobe PDF DC</a:t>
            </a:r>
          </a:p>
          <a:p>
            <a:pPr marL="914400" lvl="1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Adobe Digital Editions 4.0 </a:t>
            </a:r>
            <a:r>
              <a:rPr lang="en-US" sz="2000" dirty="0" smtClean="0">
                <a:solidFill>
                  <a:srgbClr val="002060"/>
                </a:solidFill>
              </a:rPr>
              <a:t>(later)</a:t>
            </a:r>
          </a:p>
          <a:p>
            <a:pPr marL="914400" lvl="1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Readium</a:t>
            </a:r>
            <a:endParaRPr lang="en-US" dirty="0" smtClean="0">
              <a:solidFill>
                <a:srgbClr val="002060"/>
              </a:solidFill>
            </a:endParaRPr>
          </a:p>
          <a:p>
            <a:pPr marL="914400" lvl="1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Mozilla Firefox Browser Add on</a:t>
            </a:r>
          </a:p>
          <a:p>
            <a:pPr marL="914400" lvl="1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Microsoft reader</a:t>
            </a:r>
          </a:p>
          <a:p>
            <a:pPr lvl="1" algn="l">
              <a:buClr>
                <a:srgbClr val="002060"/>
              </a:buClr>
            </a:pP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Annual Meeting </a:t>
            </a:r>
            <a:r>
              <a:rPr lang="en-US" dirty="0" smtClean="0"/>
              <a:t>DEO Session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56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52400"/>
            <a:ext cx="4724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2743200"/>
          </a:xfrm>
        </p:spPr>
        <p:txBody>
          <a:bodyPr/>
          <a:lstStyle/>
          <a:p>
            <a:pPr marL="457200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Distribution</a:t>
            </a:r>
          </a:p>
          <a:p>
            <a:pPr marL="914400" lvl="1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Download</a:t>
            </a:r>
          </a:p>
          <a:p>
            <a:pPr marL="1371600" lvl="2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SEO</a:t>
            </a:r>
          </a:p>
          <a:p>
            <a:pPr marL="1371600" lvl="2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Individual</a:t>
            </a:r>
          </a:p>
          <a:p>
            <a:pPr marL="914400" lvl="1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Link/Key control</a:t>
            </a:r>
          </a:p>
          <a:p>
            <a:pPr lvl="1" algn="l">
              <a:buClr>
                <a:srgbClr val="002060"/>
              </a:buClr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Annual Meeting </a:t>
            </a:r>
            <a:r>
              <a:rPr lang="en-US" dirty="0" smtClean="0"/>
              <a:t>DEO Session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1157" y="4800600"/>
            <a:ext cx="575805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Volunteer &amp; Incentive</a:t>
            </a:r>
            <a:endParaRPr lang="en-U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059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72390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Are there any 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7C95D-D0E5-4702-A0A1-008DFAF0EF25}" type="slidenum">
              <a:rPr lang="en-US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57348" name="Picture 3" descr="C:\Users\William John\AppData\Local\Microsoft\Windows\Temporary Internet Files\Content.IE5\IT43G401\MCj023462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751806"/>
            <a:ext cx="25082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Picture 4" descr="C:\Users\William John\AppData\Local\Microsoft\Windows\Temporary Internet Files\Content.IE5\V4GWGBHG\MCj0089048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6747" y="2819400"/>
            <a:ext cx="1890712" cy="332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0" name="Picture 5" descr="C:\Users\William John\AppData\Local\Microsoft\Windows\Temporary Internet Files\Content.IE5\7UAZXYZM\MCj0383550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447800"/>
            <a:ext cx="2057400" cy="45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221" y="6400800"/>
            <a:ext cx="35115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1490"/>
            <a:ext cx="1285875" cy="13430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WordArt 4"/>
          <p:cNvSpPr>
            <a:spLocks noChangeArrowheads="1" noChangeShapeType="1" noTextEdit="1"/>
          </p:cNvSpPr>
          <p:nvPr/>
        </p:nvSpPr>
        <p:spPr bwMode="auto">
          <a:xfrm>
            <a:off x="533400" y="1676400"/>
            <a:ext cx="8229600" cy="449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Impact"/>
              </a:rPr>
              <a:t>That's All Folks!</a:t>
            </a:r>
          </a:p>
        </p:txBody>
      </p:sp>
      <p:sp>
        <p:nvSpPr>
          <p:cNvPr id="2" name="Rectangle 1"/>
          <p:cNvSpPr/>
          <p:nvPr/>
        </p:nvSpPr>
        <p:spPr>
          <a:xfrm>
            <a:off x="2808397" y="6324600"/>
            <a:ext cx="35329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200" i="1" dirty="0">
                <a:solidFill>
                  <a:srgbClr val="EA132F"/>
                </a:solidFill>
              </a:rPr>
              <a:t>Come for the Boating Education … Stay for the Friends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2286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Thank you for your interest, attention and participation.</a:t>
            </a:r>
            <a:endParaRPr lang="en-US" sz="28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1490"/>
            <a:ext cx="1285875" cy="13430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52400"/>
            <a:ext cx="4724400" cy="1470025"/>
          </a:xfrm>
        </p:spPr>
        <p:txBody>
          <a:bodyPr/>
          <a:lstStyle/>
          <a:p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6400800"/>
            <a:ext cx="23390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200" dirty="0">
                <a:solidFill>
                  <a:srgbClr val="0070C0"/>
                </a:solidFill>
              </a:rPr>
              <a:t>2016 Annual Meeting DEO Session</a:t>
            </a:r>
          </a:p>
        </p:txBody>
      </p:sp>
    </p:spTree>
    <p:extLst>
      <p:ext uri="{BB962C8B-B14F-4D97-AF65-F5344CB8AC3E}">
        <p14:creationId xmlns:p14="http://schemas.microsoft.com/office/powerpoint/2010/main" val="304164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8" name="Picture 6" descr="j041361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029200"/>
            <a:ext cx="1363663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56" name="WordArt 4"/>
          <p:cNvSpPr>
            <a:spLocks noChangeArrowheads="1" noChangeShapeType="1" noTextEdit="1"/>
          </p:cNvSpPr>
          <p:nvPr/>
        </p:nvSpPr>
        <p:spPr bwMode="auto">
          <a:xfrm>
            <a:off x="457200" y="838200"/>
            <a:ext cx="8229600" cy="449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That's All Folks!</a:t>
            </a:r>
          </a:p>
        </p:txBody>
      </p:sp>
      <p:pic>
        <p:nvPicPr>
          <p:cNvPr id="100357" name="Picture 5" descr="j041186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029200"/>
            <a:ext cx="1371600" cy="134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800"/>
            <a:ext cx="63246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E-Books are coming!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908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Readily available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Platform independent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Multiple e-readers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Relatively inexpensive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6386899"/>
            <a:ext cx="23390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2016 Annual Meeting DEO Session</a:t>
            </a:r>
          </a:p>
        </p:txBody>
      </p:sp>
    </p:spTree>
    <p:extLst>
      <p:ext uri="{BB962C8B-B14F-4D97-AF65-F5344CB8AC3E}">
        <p14:creationId xmlns:p14="http://schemas.microsoft.com/office/powerpoint/2010/main" val="108166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800"/>
            <a:ext cx="63246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E-Books are coming!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90800"/>
            <a:ext cx="6400800" cy="1752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Available mid to </a:t>
            </a:r>
            <a:r>
              <a:rPr lang="en-US" smtClean="0">
                <a:solidFill>
                  <a:schemeClr val="tx2"/>
                </a:solidFill>
              </a:rPr>
              <a:t>late summer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400800"/>
            <a:ext cx="23161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84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800"/>
            <a:ext cx="63246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E-Books are coming!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90800"/>
            <a:ext cx="6400800" cy="1752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Policy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Procedures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Technology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400800"/>
            <a:ext cx="23161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053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8600"/>
            <a:ext cx="48768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858000" cy="3886200"/>
          </a:xfrm>
        </p:spPr>
        <p:txBody>
          <a:bodyPr>
            <a:normAutofit/>
          </a:bodyPr>
          <a:lstStyle/>
          <a:p>
            <a:pPr marL="457200" indent="-457200" algn="l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Order using traditional catalog</a:t>
            </a:r>
          </a:p>
          <a:p>
            <a:pPr marL="457200" indent="-457200" algn="l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Download using Link &amp; Key</a:t>
            </a:r>
          </a:p>
          <a:p>
            <a:pPr marL="457200" indent="-457200" algn="l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Unlimited personal printing </a:t>
            </a:r>
          </a:p>
          <a:p>
            <a:pPr marL="457200" indent="-457200" algn="l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Indefinite personal access</a:t>
            </a:r>
          </a:p>
          <a:p>
            <a:pPr marL="457200" indent="-457200" algn="l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Hard copy by print on demand</a:t>
            </a:r>
          </a:p>
          <a:p>
            <a:pPr marL="457200" indent="-457200" algn="l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Initial pricing will remain the same</a:t>
            </a:r>
          </a:p>
          <a:p>
            <a:pPr marL="457200" indent="-457200" algn="l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Annual Meeting </a:t>
            </a:r>
            <a:r>
              <a:rPr lang="en-US" dirty="0" smtClean="0"/>
              <a:t>DEO Session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7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8600"/>
            <a:ext cx="48768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858000" cy="3886200"/>
          </a:xfrm>
        </p:spPr>
        <p:txBody>
          <a:bodyPr>
            <a:normAutofit/>
          </a:bodyPr>
          <a:lstStyle/>
          <a:p>
            <a:pPr marL="457200" indent="-457200" algn="l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Member and non-members pricing</a:t>
            </a:r>
          </a:p>
          <a:p>
            <a:pPr marL="457200" indent="-457200" algn="l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New catalog codes for e-material</a:t>
            </a:r>
          </a:p>
          <a:p>
            <a:pPr marL="457200" indent="-457200" algn="l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Material stored on USPS server</a:t>
            </a:r>
          </a:p>
          <a:p>
            <a:pPr marL="457200" indent="-457200" algn="l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Refund for links returned meeting conditions</a:t>
            </a:r>
          </a:p>
          <a:p>
            <a:pPr marL="457200" indent="-457200" algn="l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 change for examinations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Annual Meeting </a:t>
            </a:r>
            <a:r>
              <a:rPr lang="en-US" dirty="0" smtClean="0"/>
              <a:t>DEO Session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0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8600"/>
            <a:ext cx="54102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Procedures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7391400" cy="4038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Published hardware requirements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SEO orders material from catalog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Individuals orders through Ship’s Store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Squadron account – no change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Individuals – electronic method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Annual </a:t>
            </a:r>
            <a:r>
              <a:rPr lang="en-US" i="1" dirty="0" smtClean="0"/>
              <a:t>Meeting DEO Session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6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8600"/>
            <a:ext cx="54102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Procedures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581400"/>
          </a:xfrm>
        </p:spPr>
        <p:txBody>
          <a:bodyPr/>
          <a:lstStyle/>
          <a:p>
            <a:pPr marL="457200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Examinations</a:t>
            </a:r>
          </a:p>
          <a:p>
            <a:pPr marL="914400" lvl="1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ED 33</a:t>
            </a:r>
          </a:p>
          <a:p>
            <a:pPr marL="457200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Content – Educational Committee</a:t>
            </a:r>
          </a:p>
          <a:p>
            <a:pPr marL="457200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Storage – Publishing Committee</a:t>
            </a:r>
          </a:p>
          <a:p>
            <a:pPr marL="457200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Delivery – Publishing Committee</a:t>
            </a:r>
          </a:p>
          <a:p>
            <a:pPr marL="457200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Returns – meet return criteria</a:t>
            </a:r>
          </a:p>
          <a:p>
            <a:pPr marL="457200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Annual Meeting </a:t>
            </a:r>
            <a:r>
              <a:rPr lang="en-US" dirty="0" smtClean="0"/>
              <a:t>DEO Session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7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52400"/>
            <a:ext cx="4724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124200"/>
          </a:xfrm>
        </p:spPr>
        <p:txBody>
          <a:bodyPr>
            <a:normAutofit lnSpcReduction="10000"/>
          </a:bodyPr>
          <a:lstStyle/>
          <a:p>
            <a:pPr marL="457200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Supported Operating Systems</a:t>
            </a:r>
          </a:p>
          <a:p>
            <a:pPr marL="914400" lvl="1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Microsoft Windows (7 and newer)</a:t>
            </a:r>
          </a:p>
          <a:p>
            <a:pPr marL="914400" lvl="1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MAC OS (10.4 and newer)</a:t>
            </a:r>
          </a:p>
          <a:p>
            <a:pPr marL="914400" lvl="1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Android OS</a:t>
            </a:r>
          </a:p>
          <a:p>
            <a:pPr marL="914400" lvl="1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 OS (9 and later)</a:t>
            </a:r>
          </a:p>
          <a:p>
            <a:pPr marL="914400" lvl="1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Linux</a:t>
            </a:r>
          </a:p>
          <a:p>
            <a:pPr marL="914400" lvl="1" indent="-457200" algn="l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Annual Meeting </a:t>
            </a:r>
            <a:r>
              <a:rPr lang="en-US" dirty="0" smtClean="0"/>
              <a:t>DEO Session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D6B-0381-4C2C-9688-954666800B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20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296</Words>
  <Application>Microsoft Office PowerPoint</Application>
  <PresentationFormat>On-screen Show (4:3)</PresentationFormat>
  <Paragraphs>93</Paragraphs>
  <Slides>15</Slides>
  <Notes>4</Notes>
  <HiddenSlides>2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Office Theme</vt:lpstr>
      <vt:lpstr>1_Office Theme</vt:lpstr>
      <vt:lpstr>Ocean</vt:lpstr>
      <vt:lpstr>2_Office Theme</vt:lpstr>
      <vt:lpstr>3_Office Theme</vt:lpstr>
      <vt:lpstr>4_Office Theme</vt:lpstr>
      <vt:lpstr>PowerPoint Presentation</vt:lpstr>
      <vt:lpstr>E-Books are coming!</vt:lpstr>
      <vt:lpstr>E-Books are coming!</vt:lpstr>
      <vt:lpstr>E-Books are coming!</vt:lpstr>
      <vt:lpstr>Policy</vt:lpstr>
      <vt:lpstr>Policy(cont)</vt:lpstr>
      <vt:lpstr>Procedures</vt:lpstr>
      <vt:lpstr>Procedures(cont)</vt:lpstr>
      <vt:lpstr>Technology(cont)</vt:lpstr>
      <vt:lpstr>Technology(cont)</vt:lpstr>
      <vt:lpstr>Technology(cont)</vt:lpstr>
      <vt:lpstr>Are there any Questions?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McManimen</dc:creator>
  <cp:lastModifiedBy>William McManimen</cp:lastModifiedBy>
  <cp:revision>15</cp:revision>
  <dcterms:created xsi:type="dcterms:W3CDTF">2016-01-27T13:57:14Z</dcterms:created>
  <dcterms:modified xsi:type="dcterms:W3CDTF">2016-02-18T02:33:50Z</dcterms:modified>
</cp:coreProperties>
</file>