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4" r:id="rId9"/>
    <p:sldId id="265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24702-2944-0644-B307-D4993D3C472A}" type="datetimeFigureOut">
              <a:rPr lang="en-US" smtClean="0"/>
              <a:t>9/11/14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B13E2-57BA-9146-AF7A-4AD76C90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3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C8276-5608-9641-8AD0-0798102DC63B}" type="datetimeFigureOut">
              <a:rPr lang="en-US" smtClean="0"/>
              <a:t>9/11/14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EE99-AA7E-B84A-B2BC-C5075660F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510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E59C-EA70-D546-B0A4-841E64A3DEF6}" type="datetime1">
              <a:rPr lang="en-US" smtClean="0"/>
              <a:t>9/11/14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DD5E-5A82-974C-ACB4-9A2FCD336710}" type="datetime1">
              <a:rPr lang="en-US" smtClean="0"/>
              <a:t>9/11/14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8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9AC-E4DF-6347-9B51-113317C8EF3D}" type="datetime1">
              <a:rPr lang="en-US" smtClean="0"/>
              <a:t>9/11/14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0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9DB7-3D9B-E841-BF7C-08B6D6BBC2BB}" type="datetime1">
              <a:rPr lang="en-US" smtClean="0"/>
              <a:t>9/11/14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8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6788-A702-F34D-AED8-F36A82213D25}" type="datetime1">
              <a:rPr lang="en-US" smtClean="0"/>
              <a:t>9/11/14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2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C935-95BE-DF46-A8AA-EC81B52A993D}" type="datetime1">
              <a:rPr lang="en-US" smtClean="0"/>
              <a:t>9/11/14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43E0-1FCC-B34E-9836-8374D16A3960}" type="datetime1">
              <a:rPr lang="en-US" smtClean="0"/>
              <a:t>9/11/14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2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79F7-EB64-3648-9B4C-2CD27ADB1B7A}" type="datetime1">
              <a:rPr lang="en-US" smtClean="0"/>
              <a:t>9/11/14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5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2A26-4895-C94E-8668-CD357799A325}" type="datetime1">
              <a:rPr lang="en-US" smtClean="0"/>
              <a:t>9/11/14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0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79D8-FEEF-7846-B20A-5423B8F40130}" type="datetime1">
              <a:rPr lang="en-US" smtClean="0"/>
              <a:t>9/11/14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4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C3-B268-5640-A6C5-F79F3C2EB6F2}" type="datetime1">
              <a:rPr lang="en-US" smtClean="0"/>
              <a:t>9/11/14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52B9-0B5F-8741-AEC2-4216E4C0AC7E}" type="datetime1">
              <a:rPr lang="en-US" smtClean="0"/>
              <a:t>9/11/14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5E491-6C12-0A49-A98F-ED0598AC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facebook.com/uspowersquadro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twitter.com/BoatingIsFu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9796" y="2130425"/>
            <a:ext cx="6638404" cy="1470025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800000"/>
                </a:solidFill>
              </a:rPr>
              <a:t>Social Media:</a:t>
            </a:r>
            <a:br>
              <a:rPr lang="en-US" sz="5300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Communication Bridge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796" y="3886200"/>
            <a:ext cx="6638404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USPS Governing Board Meeting</a:t>
            </a:r>
          </a:p>
          <a:p>
            <a:r>
              <a:rPr lang="en-US" dirty="0"/>
              <a:t>1</a:t>
            </a:r>
            <a:r>
              <a:rPr lang="en-US" dirty="0" smtClean="0"/>
              <a:t>1 September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3186" y="585280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#SocialMedia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@2014GB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USPS PPT 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6" y="0"/>
            <a:ext cx="1288733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4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360" y="274638"/>
            <a:ext cx="6867439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Let’s Get Organized!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9360" y="1600200"/>
            <a:ext cx="7088638" cy="49038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USPS HQ (Immediately!)</a:t>
            </a:r>
          </a:p>
          <a:p>
            <a:pPr lvl="1"/>
            <a:r>
              <a:rPr lang="en-US" dirty="0" smtClean="0"/>
              <a:t>Dramatically reduce use </a:t>
            </a:r>
            <a:r>
              <a:rPr lang="en-US" dirty="0"/>
              <a:t>of non-USPS content 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Unless USPS adds comment that shows </a:t>
            </a:r>
            <a:r>
              <a:rPr lang="en-US" dirty="0" smtClean="0"/>
              <a:t>value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Like/Follow all Districts/Squadrons that use SM</a:t>
            </a:r>
          </a:p>
          <a:p>
            <a:r>
              <a:rPr lang="en-US" dirty="0" smtClean="0"/>
              <a:t>National USPS </a:t>
            </a:r>
            <a:endParaRPr lang="en-US" dirty="0"/>
          </a:p>
          <a:p>
            <a:pPr lvl="1"/>
            <a:r>
              <a:rPr lang="en-US" dirty="0" smtClean="0"/>
              <a:t>Set &amp; communicate branding &amp; style guides for </a:t>
            </a:r>
            <a:br>
              <a:rPr lang="en-US" dirty="0" smtClean="0"/>
            </a:br>
            <a:r>
              <a:rPr lang="en-US" dirty="0" smtClean="0"/>
              <a:t>USPS, Districts, Squadrons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Including voice, personality to be projected</a:t>
            </a:r>
          </a:p>
          <a:p>
            <a:pPr lvl="1"/>
            <a:r>
              <a:rPr lang="en-US" dirty="0" smtClean="0"/>
              <a:t>Partner with Ed Dept on education content</a:t>
            </a:r>
          </a:p>
          <a:p>
            <a:pPr lvl="2"/>
            <a:r>
              <a:rPr lang="en-US" dirty="0" smtClean="0"/>
              <a:t>Ed Dept to take the lead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Broaden administration of SM tools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Manage communications budget to support SM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9" name="Content Placeholder 8" descr="USPS PPT Bann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2082"/>
          <a:stretch>
            <a:fillRect/>
          </a:stretch>
        </p:blipFill>
        <p:spPr>
          <a:xfrm>
            <a:off x="292100" y="0"/>
            <a:ext cx="123507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7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360" y="274638"/>
            <a:ext cx="6867439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Let’s Get Organized!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9360" y="1600200"/>
            <a:ext cx="686744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Ed Department to define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cope/priorities for content development</a:t>
            </a:r>
          </a:p>
          <a:p>
            <a:pPr lvl="2"/>
            <a:r>
              <a:rPr lang="en-US" dirty="0" smtClean="0"/>
              <a:t>By tool</a:t>
            </a:r>
          </a:p>
          <a:p>
            <a:pPr lvl="1"/>
            <a:r>
              <a:rPr lang="en-US" dirty="0" smtClean="0"/>
              <a:t>Packaging of content</a:t>
            </a:r>
          </a:p>
          <a:p>
            <a:pPr lvl="2"/>
            <a:r>
              <a:rPr lang="en-US" dirty="0" smtClean="0"/>
              <a:t>For engagement</a:t>
            </a:r>
          </a:p>
          <a:p>
            <a:pPr lvl="1"/>
            <a:r>
              <a:rPr lang="en-US" dirty="0" smtClean="0"/>
              <a:t>Frequency of messaging</a:t>
            </a:r>
          </a:p>
          <a:p>
            <a:pPr lvl="2"/>
            <a:r>
              <a:rPr lang="en-US" dirty="0" smtClean="0"/>
              <a:t>Function of time, budget</a:t>
            </a:r>
          </a:p>
          <a:p>
            <a:r>
              <a:rPr lang="en-US" dirty="0" smtClean="0"/>
              <a:t>Mobilize volunteers to </a:t>
            </a:r>
          </a:p>
          <a:p>
            <a:pPr lvl="1"/>
            <a:r>
              <a:rPr lang="en-US" dirty="0" smtClean="0"/>
              <a:t>Develop original content, photos, graphics, video</a:t>
            </a:r>
          </a:p>
          <a:p>
            <a:pPr lvl="2"/>
            <a:r>
              <a:rPr lang="en-US" dirty="0" smtClean="0"/>
              <a:t>For use by USPS, Districts &amp; Squadrons</a:t>
            </a:r>
          </a:p>
          <a:p>
            <a:pPr lvl="1"/>
            <a:r>
              <a:rPr lang="en-US" dirty="0" smtClean="0"/>
              <a:t>Participate in administration of USPS sites</a:t>
            </a:r>
          </a:p>
          <a:p>
            <a:pPr lvl="2"/>
            <a:r>
              <a:rPr lang="en-US" dirty="0" smtClean="0"/>
              <a:t>As poster &amp; commenter</a:t>
            </a:r>
          </a:p>
          <a:p>
            <a:pPr lvl="1"/>
            <a:r>
              <a:rPr lang="en-US" dirty="0" smtClean="0"/>
              <a:t>Analyze results for feedback loop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9" name="Content Placeholder 8" descr="USPS PPT Bann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2082"/>
          <a:stretch>
            <a:fillRect/>
          </a:stretch>
        </p:blipFill>
        <p:spPr>
          <a:xfrm>
            <a:off x="292100" y="0"/>
            <a:ext cx="123507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7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360" y="274638"/>
            <a:ext cx="6867439" cy="9781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Early Content Ideas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9360" y="1407210"/>
            <a:ext cx="6867440" cy="47189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Ask users what they want to see</a:t>
            </a:r>
          </a:p>
          <a:p>
            <a:pPr lvl="1"/>
            <a:r>
              <a:rPr lang="en-US" dirty="0" smtClean="0"/>
              <a:t>Feedback from members and public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Benchmark vs. “competitors” to offer unique value</a:t>
            </a:r>
          </a:p>
          <a:p>
            <a:r>
              <a:rPr lang="en-US" dirty="0" smtClean="0"/>
              <a:t>Increased use of pictures, graphics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Geared to diverse market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Boating information</a:t>
            </a:r>
          </a:p>
          <a:p>
            <a:pPr lvl="1"/>
            <a:r>
              <a:rPr lang="en-US" dirty="0" smtClean="0"/>
              <a:t>Did You Know? Question of week, tips, contests, just for fun, regional information, skills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Special Topics (link to longer original articles)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Course information (beyond USPS web)</a:t>
            </a:r>
          </a:p>
          <a:p>
            <a:pPr lvl="1"/>
            <a:r>
              <a:rPr lang="en-US" dirty="0" smtClean="0"/>
              <a:t>Calendars, course content, findacourse links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Classroom, OTW, online</a:t>
            </a:r>
          </a:p>
        </p:txBody>
      </p:sp>
      <p:pic>
        <p:nvPicPr>
          <p:cNvPr id="9" name="Content Placeholder 8" descr="USPS PPT Bann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2082"/>
          <a:stretch>
            <a:fillRect/>
          </a:stretch>
        </p:blipFill>
        <p:spPr>
          <a:xfrm>
            <a:off x="292100" y="0"/>
            <a:ext cx="123507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9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360" y="274638"/>
            <a:ext cx="6867439" cy="9781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Be a Champion!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9360" y="1407210"/>
            <a:ext cx="6867440" cy="47189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Be positive about USPS using social media</a:t>
            </a:r>
          </a:p>
          <a:p>
            <a:r>
              <a:rPr lang="en-US" dirty="0" smtClean="0"/>
              <a:t>Help </a:t>
            </a:r>
          </a:p>
          <a:p>
            <a:pPr lvl="1"/>
            <a:r>
              <a:rPr lang="en-US" dirty="0" smtClean="0"/>
              <a:t>Identify volunteers</a:t>
            </a:r>
          </a:p>
          <a:p>
            <a:pPr lvl="1"/>
            <a:r>
              <a:rPr lang="en-US" dirty="0" smtClean="0"/>
              <a:t>Generate ideas and suggestions for content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Provide </a:t>
            </a:r>
            <a:r>
              <a:rPr lang="en-US" dirty="0" smtClean="0"/>
              <a:t>feedback</a:t>
            </a:r>
            <a:endParaRPr lang="en-US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Thank you!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Contact: </a:t>
            </a:r>
          </a:p>
          <a:p>
            <a:pPr marL="0" indent="0">
              <a:buNone/>
            </a:pPr>
            <a:r>
              <a:rPr lang="en-US" sz="2000" dirty="0" smtClean="0"/>
              <a:t>D/1/Lt Jan Wright, AP-IN</a:t>
            </a:r>
          </a:p>
          <a:p>
            <a:pPr marL="0" indent="0">
              <a:buNone/>
            </a:pPr>
            <a:r>
              <a:rPr lang="en-US" sz="2000" dirty="0" smtClean="0"/>
              <a:t>912-659-9358 (cell), vjanwright1@comcast.net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Content Placeholder 8" descr="USPS PPT Bann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2082"/>
          <a:stretch>
            <a:fillRect/>
          </a:stretch>
        </p:blipFill>
        <p:spPr>
          <a:xfrm>
            <a:off x="292100" y="0"/>
            <a:ext cx="123507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8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360" y="274638"/>
            <a:ext cx="6867439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What is Social Media?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9359" y="1600200"/>
            <a:ext cx="7002819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Communication via the Internet</a:t>
            </a:r>
          </a:p>
          <a:p>
            <a:pPr lvl="1"/>
            <a:r>
              <a:rPr lang="en-US" dirty="0" smtClean="0"/>
              <a:t>Also called “social networking”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 best “word of mouth” going</a:t>
            </a:r>
          </a:p>
          <a:p>
            <a:r>
              <a:rPr lang="en-US" dirty="0" smtClean="0"/>
              <a:t>Examples of social media platforms</a:t>
            </a:r>
          </a:p>
          <a:p>
            <a:pPr lvl="1"/>
            <a:r>
              <a:rPr lang="en-US" dirty="0" smtClean="0"/>
              <a:t>Facebook, Twitter, Pinterest, Instagram, Youtube</a:t>
            </a:r>
          </a:p>
          <a:p>
            <a:pPr lvl="1"/>
            <a:r>
              <a:rPr lang="en-US" dirty="0" smtClean="0"/>
              <a:t>700+ more!</a:t>
            </a:r>
          </a:p>
          <a:p>
            <a:r>
              <a:rPr lang="en-US" b="1" dirty="0">
                <a:solidFill>
                  <a:srgbClr val="FF0000"/>
                </a:solidFill>
              </a:rPr>
              <a:t>Powerful</a:t>
            </a:r>
            <a:r>
              <a:rPr lang="en-US" dirty="0"/>
              <a:t>: Levels the playing field for consumers</a:t>
            </a:r>
          </a:p>
          <a:p>
            <a:pPr lvl="1"/>
            <a:r>
              <a:rPr lang="en-US" dirty="0"/>
              <a:t>USPS can post content</a:t>
            </a:r>
          </a:p>
          <a:p>
            <a:pPr lvl="1"/>
            <a:r>
              <a:rPr lang="en-US" dirty="0"/>
              <a:t>Everyone can see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Everyone can talk about us</a:t>
            </a:r>
          </a:p>
          <a:p>
            <a:pPr lvl="1"/>
            <a:endParaRPr lang="en-US" dirty="0" smtClean="0"/>
          </a:p>
        </p:txBody>
      </p:sp>
      <p:pic>
        <p:nvPicPr>
          <p:cNvPr id="9" name="Content Placeholder 8" descr="USPS PPT Bann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2082"/>
          <a:stretch>
            <a:fillRect/>
          </a:stretch>
        </p:blipFill>
        <p:spPr>
          <a:xfrm>
            <a:off x="292100" y="0"/>
            <a:ext cx="1235075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9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Social Media Users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30" r="-24330"/>
          <a:stretch>
            <a:fillRect/>
          </a:stretch>
        </p:blipFill>
        <p:spPr>
          <a:xfrm>
            <a:off x="1819275" y="463350"/>
            <a:ext cx="7077075" cy="5800926"/>
          </a:xfrm>
        </p:spPr>
      </p:pic>
      <p:pic>
        <p:nvPicPr>
          <p:cNvPr id="9" name="Content Placeholder 8" descr="USPS PPT Banner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2082"/>
          <a:stretch>
            <a:fillRect/>
          </a:stretch>
        </p:blipFill>
        <p:spPr>
          <a:xfrm>
            <a:off x="292100" y="0"/>
            <a:ext cx="12350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223" y="3500862"/>
            <a:ext cx="21626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74%</a:t>
            </a:r>
            <a:r>
              <a:rPr lang="en-US" b="1" dirty="0" smtClean="0">
                <a:solidFill>
                  <a:srgbClr val="FF0000"/>
                </a:solidFill>
              </a:rPr>
              <a:t> of Internet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users use social networking sites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0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USPS PPT Bann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2082"/>
          <a:stretch>
            <a:fillRect/>
          </a:stretch>
        </p:blipFill>
        <p:spPr>
          <a:xfrm>
            <a:off x="292100" y="0"/>
            <a:ext cx="1235075" cy="6858000"/>
          </a:xfrm>
          <a:prstGeom prst="rect">
            <a:avLst/>
          </a:prstGeom>
        </p:spPr>
      </p:pic>
      <p:pic>
        <p:nvPicPr>
          <p:cNvPr id="3" name="Content Placeholder 2" descr="Screen Shot SM Users by Product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09" b="-7309"/>
          <a:stretch>
            <a:fillRect/>
          </a:stretch>
        </p:blipFill>
        <p:spPr>
          <a:xfrm>
            <a:off x="1713609" y="0"/>
            <a:ext cx="7280208" cy="65216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6258" y="4101500"/>
            <a:ext cx="1080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That’s a LOT of people!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6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360" y="274638"/>
            <a:ext cx="6867439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How Can Social Media Help?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9360" y="1600200"/>
            <a:ext cx="686744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Expands USPS’s reach</a:t>
            </a:r>
          </a:p>
          <a:p>
            <a:pPr lvl="1"/>
            <a:r>
              <a:rPr lang="en-US" dirty="0" smtClean="0"/>
              <a:t>Anyone with Internet access can check us out </a:t>
            </a:r>
          </a:p>
          <a:p>
            <a:pPr lvl="2"/>
            <a:r>
              <a:rPr lang="en-US" dirty="0" smtClean="0"/>
              <a:t>The more they look, the more they’ll see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Messages live forever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Allows USPS to target its messages</a:t>
            </a:r>
          </a:p>
          <a:p>
            <a:r>
              <a:rPr lang="en-US" dirty="0"/>
              <a:t>Allows viewers to express their </a:t>
            </a:r>
            <a:r>
              <a:rPr lang="en-US" dirty="0" smtClean="0"/>
              <a:t>opinions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eedback for us</a:t>
            </a:r>
          </a:p>
          <a:p>
            <a:pPr lvl="2"/>
            <a:r>
              <a:rPr lang="en-US" dirty="0" smtClean="0"/>
              <a:t>Influences their friends and other viewers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Expands our reach</a:t>
            </a:r>
            <a:endParaRPr lang="en-US" dirty="0"/>
          </a:p>
          <a:p>
            <a:r>
              <a:rPr lang="en-US" dirty="0" smtClean="0"/>
              <a:t>Provides analytical tools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Quantitative &amp; qualitative insights</a:t>
            </a:r>
          </a:p>
        </p:txBody>
      </p:sp>
      <p:pic>
        <p:nvPicPr>
          <p:cNvPr id="9" name="Content Placeholder 8" descr="USPS PPT Bann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2082"/>
          <a:stretch>
            <a:fillRect/>
          </a:stretch>
        </p:blipFill>
        <p:spPr>
          <a:xfrm>
            <a:off x="292100" y="0"/>
            <a:ext cx="123507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6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360" y="274638"/>
            <a:ext cx="6867439" cy="1143000"/>
          </a:xfrm>
        </p:spPr>
        <p:txBody>
          <a:bodyPr/>
          <a:lstStyle/>
          <a:p>
            <a:r>
              <a:rPr lang="en-US" dirty="0" smtClean="0"/>
              <a:t>We’re On Facebook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9360" y="1600200"/>
            <a:ext cx="6867440" cy="4525963"/>
          </a:xfrm>
        </p:spPr>
        <p:txBody>
          <a:bodyPr/>
          <a:lstStyle/>
          <a:p>
            <a:r>
              <a:rPr lang="en-US" dirty="0" smtClean="0"/>
              <a:t>Facebook: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www.facebook.com/uspowersquadrons</a:t>
            </a:r>
            <a:r>
              <a:rPr lang="en-US" dirty="0" smtClean="0"/>
              <a:t> </a:t>
            </a:r>
          </a:p>
        </p:txBody>
      </p:sp>
      <p:pic>
        <p:nvPicPr>
          <p:cNvPr id="9" name="Content Placeholder 8" descr="USPS PPT Banner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2082"/>
          <a:stretch>
            <a:fillRect/>
          </a:stretch>
        </p:blipFill>
        <p:spPr>
          <a:xfrm>
            <a:off x="292100" y="0"/>
            <a:ext cx="1235075" cy="6858000"/>
          </a:xfrm>
          <a:prstGeom prst="rect">
            <a:avLst/>
          </a:prstGeom>
        </p:spPr>
      </p:pic>
      <p:pic>
        <p:nvPicPr>
          <p:cNvPr id="3" name="Picture 2" descr="Screen Shot USPS Face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72" y="2590800"/>
            <a:ext cx="6432532" cy="3757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100" y="5079682"/>
            <a:ext cx="1853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But we have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few friends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and almost no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original content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360" y="274638"/>
            <a:ext cx="6867439" cy="1143000"/>
          </a:xfrm>
        </p:spPr>
        <p:txBody>
          <a:bodyPr/>
          <a:lstStyle/>
          <a:p>
            <a:r>
              <a:rPr lang="en-US" dirty="0" smtClean="0"/>
              <a:t>We’re On Twitter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9360" y="1600200"/>
            <a:ext cx="6867440" cy="4525963"/>
          </a:xfrm>
        </p:spPr>
        <p:txBody>
          <a:bodyPr/>
          <a:lstStyle/>
          <a:p>
            <a:r>
              <a:rPr lang="en-US" dirty="0" smtClean="0"/>
              <a:t>Twitter: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www.twitter.com/BoatingIsFun</a:t>
            </a:r>
            <a:r>
              <a:rPr lang="en-US" dirty="0" smtClean="0"/>
              <a:t> </a:t>
            </a:r>
          </a:p>
        </p:txBody>
      </p:sp>
      <p:pic>
        <p:nvPicPr>
          <p:cNvPr id="9" name="Content Placeholder 8" descr="USPS PPT Banner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2082"/>
          <a:stretch>
            <a:fillRect/>
          </a:stretch>
        </p:blipFill>
        <p:spPr>
          <a:xfrm>
            <a:off x="292100" y="0"/>
            <a:ext cx="1235075" cy="6858000"/>
          </a:xfrm>
          <a:prstGeom prst="rect">
            <a:avLst/>
          </a:prstGeom>
        </p:spPr>
      </p:pic>
      <p:pic>
        <p:nvPicPr>
          <p:cNvPr id="5" name="Picture 4" descr="Screen Shot USPS Twi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25627"/>
            <a:ext cx="6400800" cy="3704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100" y="5405743"/>
            <a:ext cx="1527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Twitter could be powerful for us!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6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360" y="274638"/>
            <a:ext cx="6867439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How Can USPS Win?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9360" y="1561659"/>
            <a:ext cx="6867440" cy="456450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Use </a:t>
            </a:r>
            <a:r>
              <a:rPr lang="en-US" dirty="0"/>
              <a:t>original content</a:t>
            </a:r>
          </a:p>
          <a:p>
            <a:r>
              <a:rPr lang="en-US" dirty="0" smtClean="0"/>
              <a:t>Project an authentic USPS personality</a:t>
            </a:r>
          </a:p>
          <a:p>
            <a:pPr lvl="1"/>
            <a:r>
              <a:rPr lang="en-US" dirty="0" smtClean="0"/>
              <a:t>Brand</a:t>
            </a:r>
          </a:p>
          <a:p>
            <a:pPr lvl="1"/>
            <a:r>
              <a:rPr lang="en-US" dirty="0" smtClean="0"/>
              <a:t>Voice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Images</a:t>
            </a:r>
          </a:p>
          <a:p>
            <a:r>
              <a:rPr lang="en-US" dirty="0" smtClean="0"/>
              <a:t>Have external focus for public messages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Use SM options for internal communications</a:t>
            </a:r>
          </a:p>
          <a:p>
            <a:r>
              <a:rPr lang="en-US" dirty="0" smtClean="0"/>
              <a:t>Build relationships</a:t>
            </a:r>
          </a:p>
          <a:p>
            <a:pPr lvl="1"/>
            <a:r>
              <a:rPr lang="en-US" dirty="0" smtClean="0"/>
              <a:t>It’s </a:t>
            </a:r>
            <a:r>
              <a:rPr lang="en-US" dirty="0"/>
              <a:t>not about “selling” </a:t>
            </a:r>
            <a:endParaRPr lang="en-US" dirty="0" smtClean="0"/>
          </a:p>
          <a:p>
            <a:pPr lvl="1"/>
            <a:r>
              <a:rPr lang="en-US" dirty="0"/>
              <a:t>Help people want to choose </a:t>
            </a:r>
            <a:r>
              <a:rPr lang="en-US" dirty="0" smtClean="0"/>
              <a:t>us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" name="Content Placeholder 8" descr="USPS PPT Bann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2082"/>
          <a:stretch>
            <a:fillRect/>
          </a:stretch>
        </p:blipFill>
        <p:spPr>
          <a:xfrm>
            <a:off x="292100" y="0"/>
            <a:ext cx="123507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0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360" y="274638"/>
            <a:ext cx="6867439" cy="9437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How Can USPS Win?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9360" y="1338566"/>
            <a:ext cx="6867440" cy="478759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 social media to</a:t>
            </a:r>
            <a:endParaRPr lang="en-US" dirty="0"/>
          </a:p>
          <a:p>
            <a:pPr lvl="1"/>
            <a:r>
              <a:rPr lang="en-US" dirty="0" smtClean="0"/>
              <a:t>Inform—useful information that helps people</a:t>
            </a:r>
          </a:p>
          <a:p>
            <a:pPr lvl="1"/>
            <a:r>
              <a:rPr lang="en-US" dirty="0" smtClean="0"/>
              <a:t>Let </a:t>
            </a:r>
            <a:r>
              <a:rPr lang="en-US" dirty="0"/>
              <a:t>prospective buyers </a:t>
            </a:r>
            <a:r>
              <a:rPr lang="en-US" dirty="0" smtClean="0"/>
              <a:t>sample USPS product</a:t>
            </a:r>
          </a:p>
          <a:p>
            <a:pPr lvl="2"/>
            <a:r>
              <a:rPr lang="en-US" dirty="0" smtClean="0"/>
              <a:t>Don’t worry: Info is already in the public domain</a:t>
            </a:r>
          </a:p>
          <a:p>
            <a:pPr lvl="2"/>
            <a:r>
              <a:rPr lang="en-US" dirty="0" smtClean="0"/>
              <a:t>We want to be provider of choice</a:t>
            </a:r>
            <a:endParaRPr lang="en-US" dirty="0"/>
          </a:p>
          <a:p>
            <a:pPr lvl="1"/>
            <a:r>
              <a:rPr lang="en-US" dirty="0"/>
              <a:t>Build trust, confidence in our </a:t>
            </a:r>
            <a:r>
              <a:rPr lang="en-US" dirty="0" smtClean="0"/>
              <a:t>quality</a:t>
            </a:r>
            <a:endParaRPr lang="en-US" dirty="0"/>
          </a:p>
          <a:p>
            <a:pPr lvl="1"/>
            <a:r>
              <a:rPr lang="en-US" dirty="0"/>
              <a:t>Then ask for </a:t>
            </a:r>
            <a:r>
              <a:rPr lang="en-US" dirty="0" smtClean="0"/>
              <a:t>the sale</a:t>
            </a:r>
            <a:endParaRPr lang="en-US" dirty="0"/>
          </a:p>
          <a:p>
            <a:pPr lvl="1"/>
            <a:r>
              <a:rPr lang="en-US" dirty="0"/>
              <a:t>Make it easy to </a:t>
            </a:r>
            <a:r>
              <a:rPr lang="en-US" dirty="0" smtClean="0"/>
              <a:t>buy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Promote positive word of mouth</a:t>
            </a:r>
          </a:p>
          <a:p>
            <a:r>
              <a:rPr lang="en-US" dirty="0" smtClean="0"/>
              <a:t>Recommend USPS start with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Facebook, Twitter, YouTube, Pinterest, Instagram</a:t>
            </a:r>
          </a:p>
        </p:txBody>
      </p:sp>
      <p:pic>
        <p:nvPicPr>
          <p:cNvPr id="9" name="Content Placeholder 8" descr="USPS PPT Bann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2082"/>
          <a:stretch>
            <a:fillRect/>
          </a:stretch>
        </p:blipFill>
        <p:spPr>
          <a:xfrm>
            <a:off x="292100" y="0"/>
            <a:ext cx="123507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491-6C12-0A49-A98F-ED0598ACAAA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SPS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USPSPPT_Template.potx</Template>
  <TotalTime>401</TotalTime>
  <Words>543</Words>
  <Application>Microsoft Macintosh PowerPoint</Application>
  <PresentationFormat>On-screen Show (4:3)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USPSPPT_Template</vt:lpstr>
      <vt:lpstr>Social Media: A Communication Bridge</vt:lpstr>
      <vt:lpstr>What is Social Media?</vt:lpstr>
      <vt:lpstr>PowerPoint Presentation</vt:lpstr>
      <vt:lpstr>PowerPoint Presentation</vt:lpstr>
      <vt:lpstr>How Can Social Media Help?</vt:lpstr>
      <vt:lpstr>We’re On Facebook</vt:lpstr>
      <vt:lpstr>We’re On Twitter</vt:lpstr>
      <vt:lpstr>How Can USPS Win?</vt:lpstr>
      <vt:lpstr>How Can USPS Win?</vt:lpstr>
      <vt:lpstr>Let’s Get Organized!</vt:lpstr>
      <vt:lpstr>Let’s Get Organized!</vt:lpstr>
      <vt:lpstr>Early Content Ideas</vt:lpstr>
      <vt:lpstr>Be a Champion!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Media: A Bridge </dc:title>
  <dc:creator>JanW  </dc:creator>
  <cp:lastModifiedBy>JanW  </cp:lastModifiedBy>
  <cp:revision>32</cp:revision>
  <dcterms:created xsi:type="dcterms:W3CDTF">2014-09-10T04:00:15Z</dcterms:created>
  <dcterms:modified xsi:type="dcterms:W3CDTF">2014-09-12T03:17:00Z</dcterms:modified>
</cp:coreProperties>
</file>