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letter"/>
  <p:notesSz cx="6858000" cy="9313863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nay K. Sandhir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BB"/>
    <a:srgbClr val="00C3CC"/>
    <a:srgbClr val="00BCD0"/>
    <a:srgbClr val="00B7D0"/>
    <a:srgbClr val="00A4BB"/>
    <a:srgbClr val="007399"/>
    <a:srgbClr val="DC0E53"/>
    <a:srgbClr val="DDDD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173" autoAdjust="0"/>
    <p:restoredTop sz="89990" autoAdjust="0"/>
  </p:normalViewPr>
  <p:slideViewPr>
    <p:cSldViewPr snapToGrid="0">
      <p:cViewPr>
        <p:scale>
          <a:sx n="200" d="100"/>
          <a:sy n="200" d="100"/>
        </p:scale>
        <p:origin x="-3732" y="-4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64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5B655287-1F3F-4195-B8E1-7B154687BE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0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8DEEFB85-347C-4330-B72D-2C338817EE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704850"/>
            <a:ext cx="4640262" cy="3479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2775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8168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6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176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814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220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8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46125" y="1338263"/>
            <a:ext cx="3781983" cy="4579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674413" y="1338263"/>
            <a:ext cx="3783787" cy="4579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653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799"/>
            <a:ext cx="7772400" cy="451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V="1">
            <a:off x="678484" y="6027725"/>
            <a:ext cx="7772400" cy="1463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9BBB">
                <a:alpha val="7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5417" y="6163664"/>
            <a:ext cx="3833165" cy="6388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1" r:id="rId3"/>
    <p:sldLayoutId id="2147483657" r:id="rId4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7399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73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73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73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73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7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7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7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7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Font typeface="Arial" panose="020B0604020202020204" pitchFamily="34" charset="0"/>
        <a:buChar char="•"/>
        <a:defRPr sz="36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Calibri" panose="020F0502020204030204" pitchFamily="34" charset="0"/>
        <a:buChar char="‾"/>
        <a:defRPr sz="3200">
          <a:solidFill>
            <a:schemeClr val="tx1"/>
          </a:solidFill>
          <a:latin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Calibri" panose="020F0502020204030204" pitchFamily="34" charset="0"/>
        <a:buChar char="⁰"/>
        <a:defRPr sz="2400">
          <a:solidFill>
            <a:schemeClr val="tx1"/>
          </a:solidFill>
          <a:latin typeface="Calibri" pitchFamily="34" charset="0"/>
        </a:defRPr>
      </a:lvl4pPr>
      <a:lvl5pPr marL="1543050" indent="0" algn="l" rtl="0" eaLnBrk="1" fontAlgn="base" hangingPunct="1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itchFamily="18" charset="0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itchFamily="18" charset="0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itchFamily="18" charset="0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0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0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8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944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  <p:tag name="ISPRING_RESOURCE_PATHS_HASH_PRESENTER" val="39191712ec31c5d152a6e1864739caf612d62d7f"/>
</p:tagLst>
</file>

<file path=ppt/theme/theme1.xml><?xml version="1.0" encoding="utf-8"?>
<a:theme xmlns:a="http://schemas.openxmlformats.org/drawingml/2006/main" name="New Wave">
  <a:themeElements>
    <a:clrScheme name="SolStrat Briefing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lStrat Briefing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Strat Briefing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Strat Briefing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Strat Briefing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Strat Briefing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Strat Briefing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Strat Briefing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BClub PPT Template.pptx" id="{CDA87D8D-C613-4148-B7E5-2D3C44FA0592}" vid="{AEEAB9D8-ADB3-4D9D-87E6-229310FBE4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0</Words>
  <Application>Microsoft Office PowerPoint</Application>
  <PresentationFormat>Letter Paper (8.5x11 in)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New Wave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Mermelstein</dc:creator>
  <cp:lastModifiedBy>Ron Jones</cp:lastModifiedBy>
  <cp:revision>226</cp:revision>
  <cp:lastPrinted>1999-02-11T20:37:06Z</cp:lastPrinted>
  <dcterms:created xsi:type="dcterms:W3CDTF">2014-04-13T20:07:38Z</dcterms:created>
  <dcterms:modified xsi:type="dcterms:W3CDTF">2019-10-20T23:13:46Z</dcterms:modified>
</cp:coreProperties>
</file>