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2" r:id="rId1"/>
  </p:sldMasterIdLst>
  <p:notesMasterIdLst>
    <p:notesMasterId r:id="rId21"/>
  </p:notesMasterIdLst>
  <p:handoutMasterIdLst>
    <p:handoutMasterId r:id="rId22"/>
  </p:handoutMasterIdLst>
  <p:sldIdLst>
    <p:sldId id="256" r:id="rId2"/>
    <p:sldId id="289" r:id="rId3"/>
    <p:sldId id="302" r:id="rId4"/>
    <p:sldId id="290" r:id="rId5"/>
    <p:sldId id="258" r:id="rId6"/>
    <p:sldId id="262" r:id="rId7"/>
    <p:sldId id="295" r:id="rId8"/>
    <p:sldId id="296" r:id="rId9"/>
    <p:sldId id="291" r:id="rId10"/>
    <p:sldId id="260" r:id="rId11"/>
    <p:sldId id="292" r:id="rId12"/>
    <p:sldId id="294" r:id="rId13"/>
    <p:sldId id="297" r:id="rId14"/>
    <p:sldId id="293" r:id="rId15"/>
    <p:sldId id="261" r:id="rId16"/>
    <p:sldId id="298" r:id="rId17"/>
    <p:sldId id="263" r:id="rId18"/>
    <p:sldId id="299" r:id="rId19"/>
    <p:sldId id="300" r:id="rId20"/>
  </p:sldIdLst>
  <p:sldSz cx="9144000" cy="6858000" type="screen4x3"/>
  <p:notesSz cx="7102475" cy="9388475"/>
  <p:defaultTex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57">
          <p15:clr>
            <a:srgbClr val="A4A3A4"/>
          </p15:clr>
        </p15:guide>
        <p15:guide id="2" pos="2237">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nita" initials="a" lastIdx="1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34567" autoAdjust="0"/>
    <p:restoredTop sz="86545" autoAdjust="0"/>
  </p:normalViewPr>
  <p:slideViewPr>
    <p:cSldViewPr>
      <p:cViewPr varScale="1">
        <p:scale>
          <a:sx n="74" d="100"/>
          <a:sy n="74" d="100"/>
        </p:scale>
        <p:origin x="1590" y="5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1074"/>
    </p:cViewPr>
  </p:sorterViewPr>
  <p:notesViewPr>
    <p:cSldViewPr>
      <p:cViewPr>
        <p:scale>
          <a:sx n="82" d="100"/>
          <a:sy n="82" d="100"/>
        </p:scale>
        <p:origin x="2148" y="-720"/>
      </p:cViewPr>
      <p:guideLst>
        <p:guide orient="horz" pos="2957"/>
        <p:guide pos="2237"/>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69260"/>
          </a:xfrm>
          <a:prstGeom prst="rect">
            <a:avLst/>
          </a:prstGeom>
        </p:spPr>
        <p:txBody>
          <a:bodyPr vert="horz" lIns="94586" tIns="47293" rIns="94586" bIns="47293"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sz="quarter" idx="1"/>
          </p:nvPr>
        </p:nvSpPr>
        <p:spPr>
          <a:xfrm>
            <a:off x="4023092" y="0"/>
            <a:ext cx="3077739" cy="469260"/>
          </a:xfrm>
          <a:prstGeom prst="rect">
            <a:avLst/>
          </a:prstGeom>
        </p:spPr>
        <p:txBody>
          <a:bodyPr vert="horz" lIns="94586" tIns="47293" rIns="94586" bIns="47293" rtlCol="0"/>
          <a:lstStyle>
            <a:lvl1pPr algn="r" fontAlgn="auto">
              <a:spcBef>
                <a:spcPts val="0"/>
              </a:spcBef>
              <a:spcAft>
                <a:spcPts val="0"/>
              </a:spcAft>
              <a:defRPr sz="1200">
                <a:latin typeface="+mn-lt"/>
                <a:cs typeface="+mn-cs"/>
              </a:defRPr>
            </a:lvl1pPr>
          </a:lstStyle>
          <a:p>
            <a:pPr>
              <a:defRPr/>
            </a:pPr>
            <a:fld id="{D392A4AC-48DC-4983-962C-9A3C26AD9E32}" type="datetimeFigureOut">
              <a:rPr lang="en-US"/>
              <a:pPr>
                <a:defRPr/>
              </a:pPr>
              <a:t>4/25/2016</a:t>
            </a:fld>
            <a:endParaRPr lang="en-US"/>
          </a:p>
        </p:txBody>
      </p:sp>
      <p:sp>
        <p:nvSpPr>
          <p:cNvPr id="4" name="Footer Placeholder 3"/>
          <p:cNvSpPr>
            <a:spLocks noGrp="1"/>
          </p:cNvSpPr>
          <p:nvPr>
            <p:ph type="ftr" sz="quarter" idx="2"/>
          </p:nvPr>
        </p:nvSpPr>
        <p:spPr>
          <a:xfrm>
            <a:off x="0" y="8917575"/>
            <a:ext cx="3077739" cy="469260"/>
          </a:xfrm>
          <a:prstGeom prst="rect">
            <a:avLst/>
          </a:prstGeom>
        </p:spPr>
        <p:txBody>
          <a:bodyPr vert="horz" lIns="94586" tIns="47293" rIns="94586" bIns="47293" rtlCol="0" anchor="b"/>
          <a:lstStyle>
            <a:lvl1pPr algn="l" fontAlgn="auto">
              <a:spcBef>
                <a:spcPts val="0"/>
              </a:spcBef>
              <a:spcAft>
                <a:spcPts val="0"/>
              </a:spcAft>
              <a:defRPr sz="1200">
                <a:latin typeface="+mn-lt"/>
                <a:cs typeface="+mn-cs"/>
              </a:defRPr>
            </a:lvl1pPr>
          </a:lstStyle>
          <a:p>
            <a:pPr>
              <a:defRPr/>
            </a:pPr>
            <a:r>
              <a:rPr lang="en-US"/>
              <a:t>Copyright © 2013 Anita F. Walker – LD 101 Module 1        Revised 12/27/12</a:t>
            </a:r>
          </a:p>
        </p:txBody>
      </p:sp>
      <p:sp>
        <p:nvSpPr>
          <p:cNvPr id="5" name="Slide Number Placeholder 4"/>
          <p:cNvSpPr>
            <a:spLocks noGrp="1"/>
          </p:cNvSpPr>
          <p:nvPr>
            <p:ph type="sldNum" sz="quarter" idx="3"/>
          </p:nvPr>
        </p:nvSpPr>
        <p:spPr>
          <a:xfrm>
            <a:off x="4023092" y="8917575"/>
            <a:ext cx="3077739" cy="469260"/>
          </a:xfrm>
          <a:prstGeom prst="rect">
            <a:avLst/>
          </a:prstGeom>
        </p:spPr>
        <p:txBody>
          <a:bodyPr vert="horz" lIns="94586" tIns="47293" rIns="94586" bIns="47293" rtlCol="0" anchor="b"/>
          <a:lstStyle>
            <a:lvl1pPr algn="r" fontAlgn="auto">
              <a:spcBef>
                <a:spcPts val="0"/>
              </a:spcBef>
              <a:spcAft>
                <a:spcPts val="0"/>
              </a:spcAft>
              <a:defRPr sz="1200">
                <a:latin typeface="+mn-lt"/>
                <a:cs typeface="+mn-cs"/>
              </a:defRPr>
            </a:lvl1pPr>
          </a:lstStyle>
          <a:p>
            <a:pPr>
              <a:defRPr/>
            </a:pPr>
            <a:fld id="{C4ACC7A1-3F99-4B8F-B205-47E36CC6BD5E}" type="slidenum">
              <a:rPr lang="en-US"/>
              <a:pPr>
                <a:defRPr/>
              </a:pPr>
              <a:t>‹#›</a:t>
            </a:fld>
            <a:endParaRPr lang="en-US"/>
          </a:p>
        </p:txBody>
      </p:sp>
    </p:spTree>
    <p:extLst>
      <p:ext uri="{BB962C8B-B14F-4D97-AF65-F5344CB8AC3E}">
        <p14:creationId xmlns:p14="http://schemas.microsoft.com/office/powerpoint/2010/main" val="2736464211"/>
      </p:ext>
    </p:extLst>
  </p:cSld>
  <p:clrMap bg1="lt1" tx1="dk1" bg2="lt2" tx2="dk2" accent1="accent1" accent2="accent2" accent3="accent3" accent4="accent4" accent5="accent5" accent6="accent6" hlink="hlink" folHlink="folHlink"/>
  <p:hf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69260"/>
          </a:xfrm>
          <a:prstGeom prst="rect">
            <a:avLst/>
          </a:prstGeom>
        </p:spPr>
        <p:txBody>
          <a:bodyPr vert="horz" lIns="94586" tIns="47293" rIns="94586" bIns="47293" rtlCol="0"/>
          <a:lstStyle>
            <a:lvl1pPr algn="l" fontAlgn="auto">
              <a:spcBef>
                <a:spcPts val="0"/>
              </a:spcBef>
              <a:spcAft>
                <a:spcPts val="0"/>
              </a:spcAft>
              <a:defRPr sz="1200">
                <a:latin typeface="Arial Narrow" pitchFamily="34" charset="0"/>
                <a:cs typeface="+mn-cs"/>
              </a:defRPr>
            </a:lvl1pPr>
          </a:lstStyle>
          <a:p>
            <a:pPr>
              <a:defRPr/>
            </a:pPr>
            <a:endParaRPr lang="en-US"/>
          </a:p>
        </p:txBody>
      </p:sp>
      <p:sp>
        <p:nvSpPr>
          <p:cNvPr id="3" name="Date Placeholder 2"/>
          <p:cNvSpPr>
            <a:spLocks noGrp="1"/>
          </p:cNvSpPr>
          <p:nvPr>
            <p:ph type="dt" idx="1"/>
          </p:nvPr>
        </p:nvSpPr>
        <p:spPr>
          <a:xfrm>
            <a:off x="4023092" y="0"/>
            <a:ext cx="3077739" cy="469260"/>
          </a:xfrm>
          <a:prstGeom prst="rect">
            <a:avLst/>
          </a:prstGeom>
        </p:spPr>
        <p:txBody>
          <a:bodyPr vert="horz" lIns="94586" tIns="47293" rIns="94586" bIns="47293" rtlCol="0"/>
          <a:lstStyle>
            <a:lvl1pPr algn="r" fontAlgn="auto">
              <a:spcBef>
                <a:spcPts val="0"/>
              </a:spcBef>
              <a:spcAft>
                <a:spcPts val="0"/>
              </a:spcAft>
              <a:defRPr sz="1200">
                <a:latin typeface="Arial Narrow" pitchFamily="34" charset="0"/>
                <a:cs typeface="+mn-cs"/>
              </a:defRPr>
            </a:lvl1pPr>
          </a:lstStyle>
          <a:p>
            <a:pPr>
              <a:defRPr/>
            </a:pPr>
            <a:fld id="{3540F20A-5544-4C46-8D8F-958867E310BD}" type="datetimeFigureOut">
              <a:rPr lang="en-US"/>
              <a:pPr>
                <a:defRPr/>
              </a:pPr>
              <a:t>4/25/2016</a:t>
            </a:fld>
            <a:endParaRPr lang="en-US" dirty="0"/>
          </a:p>
        </p:txBody>
      </p:sp>
      <p:sp>
        <p:nvSpPr>
          <p:cNvPr id="4" name="Slide Image Placeholder 3"/>
          <p:cNvSpPr>
            <a:spLocks noGrp="1" noRot="1" noChangeAspect="1"/>
          </p:cNvSpPr>
          <p:nvPr>
            <p:ph type="sldImg" idx="2"/>
          </p:nvPr>
        </p:nvSpPr>
        <p:spPr>
          <a:xfrm>
            <a:off x="1203325" y="703263"/>
            <a:ext cx="4695825" cy="3521075"/>
          </a:xfrm>
          <a:prstGeom prst="rect">
            <a:avLst/>
          </a:prstGeom>
          <a:noFill/>
          <a:ln w="12700">
            <a:solidFill>
              <a:prstClr val="black"/>
            </a:solidFill>
          </a:ln>
        </p:spPr>
        <p:txBody>
          <a:bodyPr vert="horz" lIns="94586" tIns="47293" rIns="94586" bIns="47293" rtlCol="0" anchor="ctr"/>
          <a:lstStyle/>
          <a:p>
            <a:pPr lvl="0"/>
            <a:endParaRPr lang="en-US" noProof="0" dirty="0"/>
          </a:p>
        </p:txBody>
      </p:sp>
      <p:sp>
        <p:nvSpPr>
          <p:cNvPr id="5" name="Notes Placeholder 4"/>
          <p:cNvSpPr>
            <a:spLocks noGrp="1"/>
          </p:cNvSpPr>
          <p:nvPr>
            <p:ph type="body" sz="quarter" idx="3"/>
          </p:nvPr>
        </p:nvSpPr>
        <p:spPr>
          <a:xfrm>
            <a:off x="710248" y="4459608"/>
            <a:ext cx="5681980" cy="4224978"/>
          </a:xfrm>
          <a:prstGeom prst="rect">
            <a:avLst/>
          </a:prstGeom>
        </p:spPr>
        <p:txBody>
          <a:bodyPr vert="horz" lIns="94586" tIns="47293" rIns="94586" bIns="47293" rtlCol="0">
            <a:normAutofit/>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7" name="Slide Number Placeholder 6"/>
          <p:cNvSpPr>
            <a:spLocks noGrp="1"/>
          </p:cNvSpPr>
          <p:nvPr>
            <p:ph type="sldNum" sz="quarter" idx="5"/>
          </p:nvPr>
        </p:nvSpPr>
        <p:spPr>
          <a:xfrm>
            <a:off x="4023092" y="8917575"/>
            <a:ext cx="3077739" cy="469260"/>
          </a:xfrm>
          <a:prstGeom prst="rect">
            <a:avLst/>
          </a:prstGeom>
        </p:spPr>
        <p:txBody>
          <a:bodyPr vert="horz" lIns="94586" tIns="47293" rIns="94586" bIns="47293" rtlCol="0" anchor="b"/>
          <a:lstStyle>
            <a:lvl1pPr algn="r" fontAlgn="auto">
              <a:spcBef>
                <a:spcPts val="0"/>
              </a:spcBef>
              <a:spcAft>
                <a:spcPts val="0"/>
              </a:spcAft>
              <a:defRPr sz="1200">
                <a:latin typeface="Arial Narrow" pitchFamily="34" charset="0"/>
                <a:cs typeface="+mn-cs"/>
              </a:defRPr>
            </a:lvl1pPr>
          </a:lstStyle>
          <a:p>
            <a:pPr>
              <a:defRPr/>
            </a:pPr>
            <a:fld id="{E44AC484-66F2-41AF-B9CC-B1418CD67471}" type="slidenum">
              <a:rPr lang="en-US" smtClean="0"/>
              <a:pPr>
                <a:defRPr/>
              </a:pPr>
              <a:t>‹#›</a:t>
            </a:fld>
            <a:endParaRPr lang="en-US" dirty="0"/>
          </a:p>
        </p:txBody>
      </p:sp>
    </p:spTree>
    <p:extLst>
      <p:ext uri="{BB962C8B-B14F-4D97-AF65-F5344CB8AC3E}">
        <p14:creationId xmlns:p14="http://schemas.microsoft.com/office/powerpoint/2010/main" val="4033335709"/>
      </p:ext>
    </p:extLst>
  </p:cSld>
  <p:clrMap bg1="lt1" tx1="dk1" bg2="lt2" tx2="dk2" accent1="accent1" accent2="accent2" accent3="accent3" accent4="accent4" accent5="accent5" accent6="accent6" hlink="hlink" folHlink="folHlink"/>
  <p:hf dt="0"/>
  <p:notesStyle>
    <a:lvl1pPr algn="l" rtl="0" eaLnBrk="0" fontAlgn="base" hangingPunct="0">
      <a:spcBef>
        <a:spcPct val="30000"/>
      </a:spcBef>
      <a:spcAft>
        <a:spcPct val="0"/>
      </a:spcAft>
      <a:defRPr sz="1600" kern="1200">
        <a:solidFill>
          <a:schemeClr val="tx1"/>
        </a:solidFill>
        <a:latin typeface="Arial Narrow"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Narrow"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Narrow"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Narrow"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Narrow"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p:spPr>
      </p:sp>
      <p:sp>
        <p:nvSpPr>
          <p:cNvPr id="4" name="Header Placeholder 3"/>
          <p:cNvSpPr>
            <a:spLocks noGrp="1"/>
          </p:cNvSpPr>
          <p:nvPr>
            <p:ph type="hdr" sz="quarter" idx="10"/>
          </p:nvPr>
        </p:nvSpPr>
        <p:spPr/>
        <p:txBody>
          <a:bodyPr/>
          <a:lstStyle/>
          <a:p>
            <a:pPr>
              <a:defRPr/>
            </a:pPr>
            <a:endParaRPr lang="en-US"/>
          </a:p>
        </p:txBody>
      </p:sp>
      <p:sp>
        <p:nvSpPr>
          <p:cNvPr id="2" name="Slide Number Placeholder 1"/>
          <p:cNvSpPr>
            <a:spLocks noGrp="1"/>
          </p:cNvSpPr>
          <p:nvPr>
            <p:ph type="sldNum" sz="quarter" idx="12"/>
          </p:nvPr>
        </p:nvSpPr>
        <p:spPr/>
        <p:txBody>
          <a:bodyPr/>
          <a:lstStyle/>
          <a:p>
            <a:pPr>
              <a:defRPr/>
            </a:pPr>
            <a:fld id="{E44AC484-66F2-41AF-B9CC-B1418CD67471}" type="slidenum">
              <a:rPr lang="en-US" smtClean="0"/>
              <a:pPr>
                <a:defRPr/>
              </a:pPr>
              <a:t>1</a:t>
            </a:fld>
            <a:endParaRPr lang="en-US" dirty="0"/>
          </a:p>
        </p:txBody>
      </p:sp>
      <p:sp>
        <p:nvSpPr>
          <p:cNvPr id="9" name="Notes Placeholder 2"/>
          <p:cNvSpPr txBox="1">
            <a:spLocks/>
          </p:cNvSpPr>
          <p:nvPr/>
        </p:nvSpPr>
        <p:spPr>
          <a:xfrm>
            <a:off x="710248" y="4459608"/>
            <a:ext cx="5681980" cy="4224978"/>
          </a:xfrm>
          <a:prstGeom prst="rect">
            <a:avLst/>
          </a:prstGeom>
        </p:spPr>
        <p:txBody>
          <a:bodyPr vert="horz" lIns="94586" tIns="47293" rIns="94586" bIns="47293" rtlCol="0">
            <a:normAutofit/>
          </a:bodyPr>
          <a:lstStyle/>
          <a:p>
            <a:pPr marL="231775" marR="0" lvl="0" indent="-231775" algn="l" defTabSz="914400" rtl="0" eaLnBrk="0" fontAlgn="base" latinLnBrk="0" hangingPunct="0">
              <a:lnSpc>
                <a:spcPct val="100000"/>
              </a:lnSpc>
              <a:spcBef>
                <a:spcPct val="30000"/>
              </a:spcBef>
              <a:spcAft>
                <a:spcPct val="0"/>
              </a:spcAft>
              <a:buClrTx/>
              <a:buSzTx/>
              <a:buFont typeface="Arial" pitchFamily="34" charset="0"/>
              <a:buChar char="•"/>
              <a:tabLst/>
              <a:defRPr/>
            </a:pPr>
            <a:endParaRPr kumimoji="0" lang="en-US" sz="1600" b="0" i="0" u="none" strike="noStrike" kern="1200" cap="none" spc="0" normalizeH="0" baseline="0" noProof="0" dirty="0">
              <a:ln>
                <a:noFill/>
              </a:ln>
              <a:solidFill>
                <a:schemeClr val="tx1"/>
              </a:solidFill>
              <a:effectLst/>
              <a:uLnTx/>
              <a:uFillTx/>
              <a:latin typeface="Arial Narrow" pitchFamily="34" charset="0"/>
              <a:ea typeface="+mn-ea"/>
              <a:cs typeface="+mn-cs"/>
            </a:endParaRPr>
          </a:p>
        </p:txBody>
      </p:sp>
      <p:sp>
        <p:nvSpPr>
          <p:cNvPr id="10" name="Notes Placeholder 9"/>
          <p:cNvSpPr>
            <a:spLocks noGrp="1"/>
          </p:cNvSpPr>
          <p:nvPr>
            <p:ph type="body" sz="quarter" idx="13"/>
          </p:nvPr>
        </p:nvSpPr>
        <p:spPr>
          <a:xfrm>
            <a:off x="884237" y="4465637"/>
            <a:ext cx="5681980" cy="4224978"/>
          </a:xfrm>
        </p:spPr>
        <p:txBody>
          <a:bodyPr>
            <a:normAutofit/>
          </a:bodyPr>
          <a:lstStyle/>
          <a:p>
            <a:pPr lvl="0"/>
            <a:r>
              <a:rPr lang="en-US" dirty="0"/>
              <a:t>We’re going to spend a little time, together, before we leave for home.  So I intend to keep this Leadership talk lighthearted. I hope we take away a few new thoughts that might be helpful after we return to our squadrons</a:t>
            </a:r>
          </a:p>
          <a:p>
            <a:pPr lvl="0"/>
            <a:endParaRPr lang="en-US" dirty="0"/>
          </a:p>
          <a:p>
            <a:pPr lvl="0"/>
            <a:r>
              <a:rPr lang="en-US" dirty="0"/>
              <a:t>So – instead of screen beans and the Seven Dwarfs, we’re going to look at some old photos and movie shots that focus on the clubhouse.  We’re going to talk about how we lead and manage an organization.  These photos are meant to be examples of some of the great things we do and some that we wish we hadn’t done. . . After all, if we don’t make mistakes, we can’t develop. . . So here we go</a:t>
            </a:r>
          </a:p>
          <a:p>
            <a:pPr lvl="0"/>
            <a:endParaRPr lang="en-US" dirty="0"/>
          </a:p>
          <a:p>
            <a:pPr lvl="0"/>
            <a:r>
              <a:rPr lang="en-US" dirty="0"/>
              <a:t>For those who like this program, it is posted on our website. . . It’s fully scripted so enjoy</a:t>
            </a:r>
          </a:p>
          <a:p>
            <a:pPr lvl="0"/>
            <a:endParaRPr lang="en-US" dirty="0"/>
          </a:p>
          <a:p>
            <a:pPr lvl="0"/>
            <a:endParaRPr lang="en-US" dirty="0"/>
          </a:p>
          <a:p>
            <a:endParaRPr lang="en-US" dirty="0"/>
          </a:p>
        </p:txBody>
      </p:sp>
    </p:spTree>
    <p:extLst>
      <p:ext uri="{BB962C8B-B14F-4D97-AF65-F5344CB8AC3E}">
        <p14:creationId xmlns:p14="http://schemas.microsoft.com/office/powerpoint/2010/main" val="27408697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p:spPr>
      </p:sp>
      <p:sp>
        <p:nvSpPr>
          <p:cNvPr id="46083" name="Notes Placeholder 2"/>
          <p:cNvSpPr>
            <a:spLocks noGrp="1"/>
          </p:cNvSpPr>
          <p:nvPr>
            <p:ph type="body" idx="1"/>
          </p:nvPr>
        </p:nvSpPr>
        <p:spPr bwMode="auto">
          <a:noFill/>
        </p:spPr>
        <p:txBody>
          <a:bodyPr wrap="square" numCol="1" anchor="t" anchorCtr="0" compatLnSpc="1">
            <a:prstTxWarp prst="textNoShape">
              <a:avLst/>
            </a:prstTxWarp>
          </a:bodyPr>
          <a:lstStyle/>
          <a:p>
            <a:pPr marL="236464" indent="-236464" eaLnBrk="1" hangingPunct="1">
              <a:spcBef>
                <a:spcPct val="0"/>
              </a:spcBef>
              <a:buFont typeface="Arial" pitchFamily="34" charset="0"/>
              <a:buChar char="•"/>
            </a:pPr>
            <a:r>
              <a:rPr lang="en-US" dirty="0"/>
              <a:t>This choir doesn’t need leadership lessons, or you would be on your way home or still at breakfast</a:t>
            </a:r>
          </a:p>
          <a:p>
            <a:pPr marL="236464" indent="-236464" eaLnBrk="1" hangingPunct="1">
              <a:spcBef>
                <a:spcPct val="0"/>
              </a:spcBef>
              <a:buFont typeface="Arial" pitchFamily="34" charset="0"/>
              <a:buChar char="•"/>
            </a:pPr>
            <a:endParaRPr lang="en-US" dirty="0"/>
          </a:p>
          <a:p>
            <a:pPr marL="236464" indent="-236464" eaLnBrk="1" hangingPunct="1">
              <a:spcBef>
                <a:spcPct val="0"/>
              </a:spcBef>
              <a:buFont typeface="Arial" pitchFamily="34" charset="0"/>
              <a:buChar char="•"/>
            </a:pPr>
            <a:r>
              <a:rPr lang="en-US" dirty="0"/>
              <a:t>But let’s think about how we can take the leaders coming up behind us to the next level</a:t>
            </a:r>
          </a:p>
          <a:p>
            <a:pPr marL="236464" indent="-236464" eaLnBrk="1" hangingPunct="1">
              <a:spcBef>
                <a:spcPct val="0"/>
              </a:spcBef>
              <a:buFont typeface="Arial" pitchFamily="34" charset="0"/>
              <a:buChar char="•"/>
            </a:pPr>
            <a:endParaRPr lang="en-US" dirty="0"/>
          </a:p>
          <a:p>
            <a:pPr marL="236464" indent="-236464" eaLnBrk="1" hangingPunct="1">
              <a:spcBef>
                <a:spcPct val="0"/>
              </a:spcBef>
              <a:buFont typeface="Arial" pitchFamily="34" charset="0"/>
              <a:buChar char="•"/>
            </a:pPr>
            <a:r>
              <a:rPr lang="en-US" dirty="0"/>
              <a:t>Let’s be more inclusive and help others to be, too.  There’s always room for one more at the table</a:t>
            </a:r>
          </a:p>
          <a:p>
            <a:pPr marL="236464" indent="-236464" eaLnBrk="1" hangingPunct="1">
              <a:spcBef>
                <a:spcPct val="0"/>
              </a:spcBef>
              <a:buFont typeface="Arial" pitchFamily="34" charset="0"/>
              <a:buChar char="•"/>
            </a:pPr>
            <a:endParaRPr lang="en-US" dirty="0"/>
          </a:p>
          <a:p>
            <a:pPr marL="236464" indent="-236464" eaLnBrk="1" hangingPunct="1">
              <a:spcBef>
                <a:spcPct val="0"/>
              </a:spcBef>
              <a:buFont typeface="Arial" pitchFamily="34" charset="0"/>
              <a:buChar char="•"/>
            </a:pPr>
            <a:r>
              <a:rPr lang="en-US" dirty="0"/>
              <a:t>Let’s make sure our members know where to look and what’s there</a:t>
            </a:r>
          </a:p>
          <a:p>
            <a:pPr marL="236464" indent="-236464" eaLnBrk="1" hangingPunct="1">
              <a:spcBef>
                <a:spcPct val="0"/>
              </a:spcBef>
              <a:buFont typeface="Arial" pitchFamily="34" charset="0"/>
              <a:buChar char="•"/>
            </a:pPr>
            <a:endParaRPr lang="en-US" dirty="0"/>
          </a:p>
          <a:p>
            <a:pPr marL="236464" indent="-236464" eaLnBrk="1" hangingPunct="1">
              <a:spcBef>
                <a:spcPct val="0"/>
              </a:spcBef>
              <a:buFont typeface="Arial" pitchFamily="34" charset="0"/>
              <a:buChar char="•"/>
            </a:pPr>
            <a:r>
              <a:rPr lang="en-US" dirty="0"/>
              <a:t>I always need to remember the fine line between bossy and setting the bar high</a:t>
            </a:r>
          </a:p>
          <a:p>
            <a:pPr marL="236464" indent="-236464" eaLnBrk="1" hangingPunct="1">
              <a:spcBef>
                <a:spcPct val="0"/>
              </a:spcBef>
              <a:buFontTx/>
              <a:buChar char="•"/>
            </a:pPr>
            <a:endParaRPr lang="en-US" dirty="0"/>
          </a:p>
          <a:p>
            <a:pPr marL="236464" indent="-236464" eaLnBrk="1" hangingPunct="1">
              <a:spcBef>
                <a:spcPct val="0"/>
              </a:spcBef>
            </a:pPr>
            <a:endParaRPr lang="en-US" dirty="0"/>
          </a:p>
        </p:txBody>
      </p:sp>
      <p:sp>
        <p:nvSpPr>
          <p:cNvPr id="2" name="Header Placeholder 1"/>
          <p:cNvSpPr>
            <a:spLocks noGrp="1"/>
          </p:cNvSpPr>
          <p:nvPr>
            <p:ph type="hdr" sz="quarter" idx="10"/>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E44AC484-66F2-41AF-B9CC-B1418CD67471}" type="slidenum">
              <a:rPr lang="en-US" smtClean="0"/>
              <a:pPr>
                <a:defRPr/>
              </a:pPr>
              <a:t>10</a:t>
            </a:fld>
            <a:endParaRPr lang="en-US" dirty="0"/>
          </a:p>
        </p:txBody>
      </p:sp>
    </p:spTree>
    <p:extLst>
      <p:ext uri="{BB962C8B-B14F-4D97-AF65-F5344CB8AC3E}">
        <p14:creationId xmlns:p14="http://schemas.microsoft.com/office/powerpoint/2010/main" val="38916985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31775" indent="-231775">
              <a:buFont typeface="Arial" pitchFamily="34" charset="0"/>
              <a:buChar char="•"/>
            </a:pPr>
            <a:r>
              <a:rPr lang="en-US" dirty="0"/>
              <a:t>Many of this group has been to a National meetings understands the value</a:t>
            </a:r>
          </a:p>
          <a:p>
            <a:pPr marL="231775" indent="-231775">
              <a:buFont typeface="Arial" pitchFamily="34" charset="0"/>
              <a:buChar char="•"/>
            </a:pPr>
            <a:endParaRPr lang="en-US" dirty="0"/>
          </a:p>
          <a:p>
            <a:pPr marL="231775" indent="-231775">
              <a:buFont typeface="Arial" pitchFamily="34" charset="0"/>
              <a:buChar char="•"/>
            </a:pPr>
            <a:r>
              <a:rPr lang="en-US" dirty="0"/>
              <a:t>Why do you think we have so much difficulty getting better participation at our District and National events?</a:t>
            </a:r>
          </a:p>
          <a:p>
            <a:pPr marL="231775" indent="-231775">
              <a:buFont typeface="Arial" pitchFamily="34" charset="0"/>
              <a:buChar char="•"/>
            </a:pPr>
            <a:endParaRPr lang="en-US" dirty="0"/>
          </a:p>
          <a:p>
            <a:pPr marL="231775" indent="-231775">
              <a:buFont typeface="Arial" pitchFamily="34" charset="0"/>
              <a:buChar char="•"/>
            </a:pPr>
            <a:r>
              <a:rPr lang="en-US" dirty="0"/>
              <a:t>What could we do to improve this?</a:t>
            </a:r>
          </a:p>
        </p:txBody>
      </p:sp>
      <p:sp>
        <p:nvSpPr>
          <p:cNvPr id="4" name="Header Placeholder 3"/>
          <p:cNvSpPr>
            <a:spLocks noGrp="1"/>
          </p:cNvSpPr>
          <p:nvPr>
            <p:ph type="hdr" sz="quarter" idx="10"/>
          </p:nvPr>
        </p:nvSpPr>
        <p:spPr/>
        <p:txBody>
          <a:bodyPr/>
          <a:lstStyle/>
          <a:p>
            <a:pPr>
              <a:defRPr/>
            </a:pPr>
            <a:endParaRPr lang="en-US"/>
          </a:p>
        </p:txBody>
      </p:sp>
      <p:sp>
        <p:nvSpPr>
          <p:cNvPr id="5" name="Slide Number Placeholder 4"/>
          <p:cNvSpPr>
            <a:spLocks noGrp="1"/>
          </p:cNvSpPr>
          <p:nvPr>
            <p:ph type="sldNum" sz="quarter" idx="11"/>
          </p:nvPr>
        </p:nvSpPr>
        <p:spPr/>
        <p:txBody>
          <a:bodyPr/>
          <a:lstStyle/>
          <a:p>
            <a:pPr>
              <a:defRPr/>
            </a:pPr>
            <a:fld id="{E44AC484-66F2-41AF-B9CC-B1418CD67471}" type="slidenum">
              <a:rPr lang="en-US" smtClean="0"/>
              <a:pPr>
                <a:defRPr/>
              </a:pPr>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31775" indent="-231775">
              <a:buFont typeface="Arial" pitchFamily="34" charset="0"/>
              <a:buChar char="•"/>
            </a:pPr>
            <a:r>
              <a:rPr lang="en-US" dirty="0"/>
              <a:t>If someone asks for advice with a class, an event or a situation, each of us would help willingly</a:t>
            </a:r>
          </a:p>
          <a:p>
            <a:pPr marL="231775" indent="-231775">
              <a:buFont typeface="Arial" pitchFamily="34" charset="0"/>
              <a:buChar char="•"/>
            </a:pPr>
            <a:endParaRPr lang="en-US" dirty="0"/>
          </a:p>
          <a:p>
            <a:pPr marL="231775" indent="-231775">
              <a:buFont typeface="Arial" pitchFamily="34" charset="0"/>
              <a:buChar char="•"/>
            </a:pPr>
            <a:r>
              <a:rPr lang="en-US" dirty="0"/>
              <a:t>But, how many times do we really think about how we can contribute in a more public setting.  Sometimes we have information that we share, but do we ever think that some situations are for teaching</a:t>
            </a:r>
          </a:p>
          <a:p>
            <a:pPr marL="231775" indent="-231775">
              <a:buFont typeface="Arial" pitchFamily="34" charset="0"/>
              <a:buChar char="•"/>
            </a:pPr>
            <a:endParaRPr lang="en-US" dirty="0"/>
          </a:p>
          <a:p>
            <a:pPr marL="231775" indent="-231775">
              <a:buFont typeface="Arial" pitchFamily="34" charset="0"/>
              <a:buChar char="•"/>
            </a:pPr>
            <a:r>
              <a:rPr lang="en-US" dirty="0"/>
              <a:t>For example, in my home squadron, we have several instructors who have taken AP, JN and N several times.  They gain new knowledge and contribute/support the instructor</a:t>
            </a:r>
          </a:p>
          <a:p>
            <a:pPr marL="231775" indent="-231775">
              <a:buFont typeface="Arial" pitchFamily="34" charset="0"/>
              <a:buChar char="•"/>
            </a:pPr>
            <a:endParaRPr lang="en-US" dirty="0"/>
          </a:p>
          <a:p>
            <a:pPr marL="231775" indent="-231775">
              <a:buFont typeface="Arial" pitchFamily="34" charset="0"/>
              <a:buChar char="•"/>
            </a:pPr>
            <a:r>
              <a:rPr lang="en-US" dirty="0"/>
              <a:t>Scott Aiken suggested a concept from Philippians when we were doing LD 103 in Charlotte, last year, and it stuck with me. . . All volunteers should have a ‘servant's heart’  We should serve because of the contribution we make not the public rewards we might receive</a:t>
            </a:r>
          </a:p>
          <a:p>
            <a:pPr marL="231775" indent="-231775"/>
            <a:endParaRPr lang="en-US" dirty="0"/>
          </a:p>
        </p:txBody>
      </p:sp>
      <p:sp>
        <p:nvSpPr>
          <p:cNvPr id="4" name="Header Placeholder 3"/>
          <p:cNvSpPr>
            <a:spLocks noGrp="1"/>
          </p:cNvSpPr>
          <p:nvPr>
            <p:ph type="hdr" sz="quarter" idx="10"/>
          </p:nvPr>
        </p:nvSpPr>
        <p:spPr/>
        <p:txBody>
          <a:bodyPr/>
          <a:lstStyle/>
          <a:p>
            <a:pPr>
              <a:defRPr/>
            </a:pPr>
            <a:endParaRPr lang="en-US"/>
          </a:p>
        </p:txBody>
      </p:sp>
      <p:sp>
        <p:nvSpPr>
          <p:cNvPr id="5" name="Slide Number Placeholder 4"/>
          <p:cNvSpPr>
            <a:spLocks noGrp="1"/>
          </p:cNvSpPr>
          <p:nvPr>
            <p:ph type="sldNum" sz="quarter" idx="11"/>
          </p:nvPr>
        </p:nvSpPr>
        <p:spPr/>
        <p:txBody>
          <a:bodyPr/>
          <a:lstStyle/>
          <a:p>
            <a:pPr>
              <a:defRPr/>
            </a:pPr>
            <a:fld id="{E44AC484-66F2-41AF-B9CC-B1418CD67471}" type="slidenum">
              <a:rPr lang="en-US" smtClean="0"/>
              <a:pPr>
                <a:defRPr/>
              </a:pPr>
              <a:t>12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231775" indent="-231775">
              <a:buFont typeface="Arial" pitchFamily="34" charset="0"/>
              <a:buChar char="•"/>
            </a:pPr>
            <a:r>
              <a:rPr lang="en-US" dirty="0"/>
              <a:t>In our beloved organization, there are disagreements</a:t>
            </a:r>
          </a:p>
          <a:p>
            <a:pPr marL="231775" indent="-231775">
              <a:buFont typeface="Arial" pitchFamily="34" charset="0"/>
              <a:buChar char="•"/>
            </a:pPr>
            <a:r>
              <a:rPr lang="en-US" dirty="0"/>
              <a:t>These range from philosophical to demonstrative.  Shouting, taking sides and other forms of behavior</a:t>
            </a:r>
          </a:p>
          <a:p>
            <a:pPr marL="231775" indent="-231775">
              <a:buFont typeface="Arial" pitchFamily="34" charset="0"/>
              <a:buChar char="•"/>
            </a:pPr>
            <a:r>
              <a:rPr lang="en-US" dirty="0"/>
              <a:t>Robert Baldridge, at the Leadership Academy, said not to take disagreement personally</a:t>
            </a:r>
          </a:p>
          <a:p>
            <a:pPr marL="231775" indent="-231775">
              <a:buFont typeface="Arial" pitchFamily="34" charset="0"/>
              <a:buChar char="•"/>
            </a:pPr>
            <a:r>
              <a:rPr lang="en-US" dirty="0"/>
              <a:t>Colin Powell, in his autobiography warned about losing a war over becoming too invested in an opposing point of view</a:t>
            </a:r>
          </a:p>
          <a:p>
            <a:pPr marL="231775" indent="-231775">
              <a:buFont typeface="Arial" pitchFamily="34" charset="0"/>
              <a:buChar char="•"/>
            </a:pPr>
            <a:r>
              <a:rPr lang="en-US" dirty="0"/>
              <a:t>Doris Kearns Goodwin, the noted historian, wrote that leadership can be improved by working with a Team of Rivals</a:t>
            </a:r>
          </a:p>
          <a:p>
            <a:pPr marL="231775" indent="-231775">
              <a:buFont typeface="Arial" pitchFamily="34" charset="0"/>
              <a:buChar char="•"/>
            </a:pPr>
            <a:endParaRPr lang="en-US" dirty="0"/>
          </a:p>
          <a:p>
            <a:pPr marL="231775" indent="-231775">
              <a:buFont typeface="Arial" pitchFamily="34" charset="0"/>
              <a:buChar char="•"/>
            </a:pPr>
            <a:r>
              <a:rPr lang="en-US" dirty="0"/>
              <a:t>All three recognized that emotions can run very hot, but that working through various points of view may make the outcomes stronger</a:t>
            </a:r>
          </a:p>
          <a:p>
            <a:pPr marL="231775" indent="-231775">
              <a:buFont typeface="Arial" pitchFamily="34" charset="0"/>
              <a:buChar char="•"/>
            </a:pPr>
            <a:r>
              <a:rPr lang="en-US" dirty="0"/>
              <a:t>One of my favorite expressions is to pick the hill to die on – Looking back I wish I’d following that advice a bit better</a:t>
            </a:r>
          </a:p>
          <a:p>
            <a:pPr marL="231775" indent="-231775">
              <a:buFont typeface="Arial" pitchFamily="34" charset="0"/>
              <a:buChar char="•"/>
            </a:pPr>
            <a:r>
              <a:rPr lang="en-US" dirty="0"/>
              <a:t>Your thoughts?</a:t>
            </a:r>
          </a:p>
        </p:txBody>
      </p:sp>
      <p:sp>
        <p:nvSpPr>
          <p:cNvPr id="4" name="Header Placeholder 3"/>
          <p:cNvSpPr>
            <a:spLocks noGrp="1"/>
          </p:cNvSpPr>
          <p:nvPr>
            <p:ph type="hdr" sz="quarter" idx="10"/>
          </p:nvPr>
        </p:nvSpPr>
        <p:spPr/>
        <p:txBody>
          <a:bodyPr/>
          <a:lstStyle/>
          <a:p>
            <a:pPr>
              <a:defRPr/>
            </a:pPr>
            <a:endParaRPr lang="en-US"/>
          </a:p>
        </p:txBody>
      </p:sp>
      <p:sp>
        <p:nvSpPr>
          <p:cNvPr id="5" name="Slide Number Placeholder 4"/>
          <p:cNvSpPr>
            <a:spLocks noGrp="1"/>
          </p:cNvSpPr>
          <p:nvPr>
            <p:ph type="sldNum" sz="quarter" idx="11"/>
          </p:nvPr>
        </p:nvSpPr>
        <p:spPr/>
        <p:txBody>
          <a:bodyPr/>
          <a:lstStyle/>
          <a:p>
            <a:pPr>
              <a:defRPr/>
            </a:pPr>
            <a:fld id="{E44AC484-66F2-41AF-B9CC-B1418CD67471}" type="slidenum">
              <a:rPr lang="en-US" smtClean="0"/>
              <a:pPr>
                <a:defRPr/>
              </a:pPr>
              <a:t>13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31775" indent="-231775">
              <a:buFont typeface="Arial" pitchFamily="34" charset="0"/>
              <a:buChar char="•"/>
            </a:pPr>
            <a:r>
              <a:rPr lang="en-US" dirty="0"/>
              <a:t>We need balance!</a:t>
            </a:r>
          </a:p>
          <a:p>
            <a:pPr marL="231775" indent="-231775">
              <a:buFont typeface="Arial" pitchFamily="34" charset="0"/>
              <a:buChar char="•"/>
            </a:pPr>
            <a:endParaRPr lang="en-US" dirty="0"/>
          </a:p>
          <a:p>
            <a:pPr marL="231775" indent="-231775">
              <a:buFont typeface="Arial" pitchFamily="34" charset="0"/>
              <a:buChar char="•"/>
            </a:pPr>
            <a:r>
              <a:rPr lang="en-US" dirty="0"/>
              <a:t>No one wants to be on the Bridge with someone who delegates everything without follow-up</a:t>
            </a:r>
          </a:p>
          <a:p>
            <a:pPr marL="231775" indent="-231775">
              <a:buFont typeface="Arial" pitchFamily="34" charset="0"/>
              <a:buChar char="•"/>
            </a:pPr>
            <a:endParaRPr lang="en-US" dirty="0"/>
          </a:p>
          <a:p>
            <a:pPr marL="231775" indent="-231775">
              <a:buFont typeface="Arial" pitchFamily="34" charset="0"/>
              <a:buChar char="•"/>
            </a:pPr>
            <a:r>
              <a:rPr lang="en-US" dirty="0"/>
              <a:t>No one wants to be on the Bridge with someone who takes lots of assignments, but doesn’t deliver</a:t>
            </a:r>
          </a:p>
          <a:p>
            <a:pPr marL="231775" indent="-231775">
              <a:buFont typeface="Arial" pitchFamily="34" charset="0"/>
              <a:buChar char="•"/>
            </a:pPr>
            <a:endParaRPr lang="en-US" dirty="0"/>
          </a:p>
          <a:p>
            <a:pPr marL="231775" indent="-231775">
              <a:buFont typeface="Arial" pitchFamily="34" charset="0"/>
              <a:buChar char="•"/>
            </a:pPr>
            <a:r>
              <a:rPr lang="en-US" dirty="0"/>
              <a:t>Remember bacon and eggs – the chicken is involved, but the pig is committed</a:t>
            </a:r>
          </a:p>
          <a:p>
            <a:pPr marL="231775" indent="-231775">
              <a:buFont typeface="Arial" pitchFamily="34" charset="0"/>
              <a:buChar char="•"/>
            </a:pPr>
            <a:endParaRPr lang="en-US" dirty="0"/>
          </a:p>
          <a:p>
            <a:pPr marL="231775" indent="-231775">
              <a:buFont typeface="Arial" pitchFamily="34" charset="0"/>
              <a:buChar char="•"/>
            </a:pPr>
            <a:r>
              <a:rPr lang="en-US" dirty="0"/>
              <a:t>What does this say about us?</a:t>
            </a:r>
          </a:p>
        </p:txBody>
      </p:sp>
      <p:sp>
        <p:nvSpPr>
          <p:cNvPr id="4" name="Header Placeholder 3"/>
          <p:cNvSpPr>
            <a:spLocks noGrp="1"/>
          </p:cNvSpPr>
          <p:nvPr>
            <p:ph type="hdr" sz="quarter" idx="10"/>
          </p:nvPr>
        </p:nvSpPr>
        <p:spPr/>
        <p:txBody>
          <a:bodyPr/>
          <a:lstStyle/>
          <a:p>
            <a:pPr>
              <a:defRPr/>
            </a:pPr>
            <a:endParaRPr lang="en-US"/>
          </a:p>
        </p:txBody>
      </p:sp>
      <p:sp>
        <p:nvSpPr>
          <p:cNvPr id="5" name="Slide Number Placeholder 4"/>
          <p:cNvSpPr>
            <a:spLocks noGrp="1"/>
          </p:cNvSpPr>
          <p:nvPr>
            <p:ph type="sldNum" sz="quarter" idx="11"/>
          </p:nvPr>
        </p:nvSpPr>
        <p:spPr/>
        <p:txBody>
          <a:bodyPr/>
          <a:lstStyle/>
          <a:p>
            <a:pPr>
              <a:defRPr/>
            </a:pPr>
            <a:fld id="{E44AC484-66F2-41AF-B9CC-B1418CD67471}" type="slidenum">
              <a:rPr lang="en-US" smtClean="0"/>
              <a:pPr>
                <a:defRPr/>
              </a:pPr>
              <a:t>14</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p:spPr>
      </p:sp>
      <p:sp>
        <p:nvSpPr>
          <p:cNvPr id="47107" name="Notes Placeholder 2"/>
          <p:cNvSpPr>
            <a:spLocks noGrp="1"/>
          </p:cNvSpPr>
          <p:nvPr>
            <p:ph type="body" idx="1"/>
          </p:nvPr>
        </p:nvSpPr>
        <p:spPr bwMode="auto">
          <a:noFill/>
        </p:spPr>
        <p:txBody>
          <a:bodyPr wrap="square" numCol="1" anchor="t" anchorCtr="0" compatLnSpc="1">
            <a:prstTxWarp prst="textNoShape">
              <a:avLst/>
            </a:prstTxWarp>
          </a:bodyPr>
          <a:lstStyle/>
          <a:p>
            <a:pPr marL="236464" indent="-236464" eaLnBrk="1" hangingPunct="1">
              <a:spcBef>
                <a:spcPct val="0"/>
              </a:spcBef>
              <a:buFontTx/>
              <a:buChar char="•"/>
            </a:pPr>
            <a:r>
              <a:rPr lang="en-US" dirty="0"/>
              <a:t>What do you think of the Tom Sawyer perspective on delegation?</a:t>
            </a:r>
          </a:p>
          <a:p>
            <a:pPr marL="236464" indent="-236464" eaLnBrk="1" hangingPunct="1">
              <a:spcBef>
                <a:spcPct val="0"/>
              </a:spcBef>
              <a:buFontTx/>
              <a:buChar char="•"/>
            </a:pPr>
            <a:endParaRPr lang="en-US" dirty="0"/>
          </a:p>
          <a:p>
            <a:pPr marL="236464" indent="-236464" eaLnBrk="1" hangingPunct="1">
              <a:spcBef>
                <a:spcPct val="0"/>
              </a:spcBef>
              <a:buFontTx/>
              <a:buChar char="•"/>
            </a:pPr>
            <a:r>
              <a:rPr lang="en-US" dirty="0"/>
              <a:t>People want to help</a:t>
            </a:r>
          </a:p>
          <a:p>
            <a:pPr marL="236464" indent="-236464" eaLnBrk="1" hangingPunct="1">
              <a:spcBef>
                <a:spcPct val="0"/>
              </a:spcBef>
              <a:buFontTx/>
              <a:buChar char="•"/>
            </a:pPr>
            <a:endParaRPr lang="en-US" dirty="0"/>
          </a:p>
          <a:p>
            <a:pPr marL="236464" indent="-236464" eaLnBrk="1" hangingPunct="1">
              <a:spcBef>
                <a:spcPct val="0"/>
              </a:spcBef>
              <a:buFontTx/>
              <a:buChar char="•"/>
            </a:pPr>
            <a:r>
              <a:rPr lang="en-US" dirty="0"/>
              <a:t>People will do a good job</a:t>
            </a:r>
          </a:p>
          <a:p>
            <a:pPr marL="236464" indent="-236464" eaLnBrk="1" hangingPunct="1">
              <a:spcBef>
                <a:spcPct val="0"/>
              </a:spcBef>
              <a:buFontTx/>
              <a:buChar char="•"/>
            </a:pPr>
            <a:endParaRPr lang="en-US" dirty="0"/>
          </a:p>
          <a:p>
            <a:pPr marL="236464" indent="-236464" eaLnBrk="1" hangingPunct="1">
              <a:spcBef>
                <a:spcPct val="0"/>
              </a:spcBef>
              <a:buFontTx/>
              <a:buChar char="•"/>
            </a:pPr>
            <a:r>
              <a:rPr lang="en-US" dirty="0"/>
              <a:t>People want to be part of the process </a:t>
            </a:r>
          </a:p>
        </p:txBody>
      </p:sp>
      <p:sp>
        <p:nvSpPr>
          <p:cNvPr id="2" name="Header Placeholder 1"/>
          <p:cNvSpPr>
            <a:spLocks noGrp="1"/>
          </p:cNvSpPr>
          <p:nvPr>
            <p:ph type="hdr" sz="quarter" idx="10"/>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E44AC484-66F2-41AF-B9CC-B1418CD67471}" type="slidenum">
              <a:rPr lang="en-US" smtClean="0"/>
              <a:pPr>
                <a:defRPr/>
              </a:pPr>
              <a:t>15</a:t>
            </a:fld>
            <a:endParaRPr lang="en-US" dirty="0"/>
          </a:p>
        </p:txBody>
      </p:sp>
    </p:spTree>
    <p:extLst>
      <p:ext uri="{BB962C8B-B14F-4D97-AF65-F5344CB8AC3E}">
        <p14:creationId xmlns:p14="http://schemas.microsoft.com/office/powerpoint/2010/main" val="2319008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31775" indent="-231775">
              <a:buFont typeface="Arial" pitchFamily="34" charset="0"/>
              <a:buChar char="•"/>
            </a:pPr>
            <a:r>
              <a:rPr lang="en-US" dirty="0"/>
              <a:t>What’s your opinion?</a:t>
            </a:r>
          </a:p>
          <a:p>
            <a:pPr marL="231775" indent="-231775">
              <a:buFont typeface="Arial" pitchFamily="34" charset="0"/>
              <a:buChar char="•"/>
            </a:pPr>
            <a:endParaRPr lang="en-US" dirty="0"/>
          </a:p>
          <a:p>
            <a:pPr marL="231775" indent="-231775">
              <a:buFont typeface="Arial" pitchFamily="34" charset="0"/>
              <a:buChar char="•"/>
            </a:pPr>
            <a:r>
              <a:rPr lang="en-US" dirty="0"/>
              <a:t>We can provide more instruction to more people and make the waterways safer</a:t>
            </a:r>
          </a:p>
          <a:p>
            <a:pPr marL="231775" indent="-231775">
              <a:buFont typeface="Arial" pitchFamily="34" charset="0"/>
              <a:buChar char="•"/>
            </a:pPr>
            <a:endParaRPr lang="en-US" dirty="0"/>
          </a:p>
          <a:p>
            <a:pPr marL="231775" indent="-231775">
              <a:buFont typeface="Arial" pitchFamily="34" charset="0"/>
              <a:buChar char="•"/>
            </a:pPr>
            <a:r>
              <a:rPr lang="en-US" dirty="0"/>
              <a:t>We can have and provide a more satisfying experience</a:t>
            </a:r>
          </a:p>
          <a:p>
            <a:pPr marL="231775" indent="-231775">
              <a:buFont typeface="Arial" pitchFamily="34" charset="0"/>
              <a:buChar char="•"/>
            </a:pPr>
            <a:endParaRPr lang="en-US" dirty="0"/>
          </a:p>
          <a:p>
            <a:pPr marL="231775" indent="-231775">
              <a:buFont typeface="Arial" pitchFamily="34" charset="0"/>
              <a:buChar char="•"/>
            </a:pPr>
            <a:r>
              <a:rPr lang="en-US" dirty="0"/>
              <a:t>We can have more fun!</a:t>
            </a:r>
          </a:p>
        </p:txBody>
      </p:sp>
      <p:sp>
        <p:nvSpPr>
          <p:cNvPr id="4" name="Header Placeholder 3"/>
          <p:cNvSpPr>
            <a:spLocks noGrp="1"/>
          </p:cNvSpPr>
          <p:nvPr>
            <p:ph type="hdr" sz="quarter" idx="10"/>
          </p:nvPr>
        </p:nvSpPr>
        <p:spPr/>
        <p:txBody>
          <a:bodyPr/>
          <a:lstStyle/>
          <a:p>
            <a:pPr>
              <a:defRPr/>
            </a:pPr>
            <a:endParaRPr lang="en-US"/>
          </a:p>
        </p:txBody>
      </p:sp>
      <p:sp>
        <p:nvSpPr>
          <p:cNvPr id="5" name="Slide Number Placeholder 4"/>
          <p:cNvSpPr>
            <a:spLocks noGrp="1"/>
          </p:cNvSpPr>
          <p:nvPr>
            <p:ph type="sldNum" sz="quarter" idx="11"/>
          </p:nvPr>
        </p:nvSpPr>
        <p:spPr/>
        <p:txBody>
          <a:bodyPr/>
          <a:lstStyle/>
          <a:p>
            <a:pPr>
              <a:defRPr/>
            </a:pPr>
            <a:fld id="{E44AC484-66F2-41AF-B9CC-B1418CD67471}" type="slidenum">
              <a:rPr lang="en-US" smtClean="0"/>
              <a:pPr>
                <a:defRPr/>
              </a:pPr>
              <a:t>16</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p:spPr>
      </p:sp>
      <p:sp>
        <p:nvSpPr>
          <p:cNvPr id="48131" name="Notes Placeholder 2"/>
          <p:cNvSpPr>
            <a:spLocks noGrp="1"/>
          </p:cNvSpPr>
          <p:nvPr>
            <p:ph type="body" idx="1"/>
          </p:nvPr>
        </p:nvSpPr>
        <p:spPr bwMode="auto">
          <a:noFill/>
        </p:spPr>
        <p:txBody>
          <a:bodyPr wrap="square" numCol="1" anchor="t" anchorCtr="0" compatLnSpc="1">
            <a:prstTxWarp prst="textNoShape">
              <a:avLst/>
            </a:prstTxWarp>
          </a:bodyPr>
          <a:lstStyle/>
          <a:p>
            <a:pPr marL="236464" indent="-236464" eaLnBrk="1" hangingPunct="1">
              <a:spcBef>
                <a:spcPct val="0"/>
              </a:spcBef>
              <a:buFontTx/>
              <a:buChar char="•"/>
            </a:pPr>
            <a:r>
              <a:rPr lang="en-US" dirty="0"/>
              <a:t>How many </a:t>
            </a:r>
            <a:r>
              <a:rPr lang="en-US"/>
              <a:t>of you see </a:t>
            </a:r>
            <a:r>
              <a:rPr lang="en-US" dirty="0"/>
              <a:t>people you met at USPS outside of the organization?  (I rest my case)</a:t>
            </a:r>
          </a:p>
        </p:txBody>
      </p:sp>
      <p:sp>
        <p:nvSpPr>
          <p:cNvPr id="2" name="Header Placeholder 1"/>
          <p:cNvSpPr>
            <a:spLocks noGrp="1"/>
          </p:cNvSpPr>
          <p:nvPr>
            <p:ph type="hdr" sz="quarter" idx="10"/>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E44AC484-66F2-41AF-B9CC-B1418CD67471}" type="slidenum">
              <a:rPr lang="en-US" smtClean="0"/>
              <a:pPr>
                <a:defRPr/>
              </a:pPr>
              <a:t>17</a:t>
            </a:fld>
            <a:endParaRPr lang="en-US" dirty="0"/>
          </a:p>
        </p:txBody>
      </p:sp>
    </p:spTree>
    <p:extLst>
      <p:ext uri="{BB962C8B-B14F-4D97-AF65-F5344CB8AC3E}">
        <p14:creationId xmlns:p14="http://schemas.microsoft.com/office/powerpoint/2010/main" val="399730801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31775" indent="-231775">
              <a:buFont typeface="Arial" pitchFamily="34" charset="0"/>
              <a:buChar char="•"/>
            </a:pPr>
            <a:r>
              <a:rPr lang="en-US" dirty="0"/>
              <a:t>Any final thoughts?</a:t>
            </a:r>
            <a:endParaRPr lang="en-US"/>
          </a:p>
          <a:p>
            <a:pPr marL="231775" indent="-231775">
              <a:buFont typeface="Arial" pitchFamily="34" charset="0"/>
              <a:buChar char="•"/>
            </a:pPr>
            <a:endParaRPr lang="en-US" dirty="0"/>
          </a:p>
          <a:p>
            <a:pPr marL="231775" indent="-231775">
              <a:buFont typeface="Arial" pitchFamily="34" charset="0"/>
              <a:buChar char="•"/>
            </a:pPr>
            <a:r>
              <a:rPr lang="en-US" dirty="0"/>
              <a:t>Our time, together, is about at an end. . . Thanks for contributing your time and thoughts</a:t>
            </a:r>
          </a:p>
          <a:p>
            <a:pPr marL="231775" indent="-231775">
              <a:buFont typeface="Arial" pitchFamily="34" charset="0"/>
              <a:buChar char="•"/>
            </a:pPr>
            <a:endParaRPr lang="en-US" dirty="0"/>
          </a:p>
          <a:p>
            <a:pPr marL="231775" indent="-231775">
              <a:buFont typeface="Arial" pitchFamily="34" charset="0"/>
              <a:buChar char="•"/>
            </a:pPr>
            <a:r>
              <a:rPr lang="en-US" dirty="0"/>
              <a:t>I’m glad we did this – have fun and be safe!</a:t>
            </a:r>
          </a:p>
          <a:p>
            <a:pPr marL="231775" indent="-231775">
              <a:buFont typeface="Arial" pitchFamily="34" charset="0"/>
              <a:buChar char="•"/>
            </a:pPr>
            <a:endParaRPr lang="en-US" dirty="0"/>
          </a:p>
          <a:p>
            <a:pPr marL="231775" indent="-231775">
              <a:buFont typeface="Arial" pitchFamily="34" charset="0"/>
              <a:buChar char="•"/>
            </a:pPr>
            <a:endParaRPr lang="en-US" dirty="0"/>
          </a:p>
          <a:p>
            <a:pPr marL="231775" indent="-231775">
              <a:buFont typeface="Arial" pitchFamily="34" charset="0"/>
              <a:buChar char="•"/>
            </a:pPr>
            <a:endParaRPr lang="en-US" dirty="0"/>
          </a:p>
          <a:p>
            <a:pPr marL="231775" indent="-231775">
              <a:buFont typeface="Arial" pitchFamily="34" charset="0"/>
              <a:buChar char="•"/>
            </a:pPr>
            <a:endParaRPr lang="en-US" dirty="0"/>
          </a:p>
          <a:p>
            <a:pPr marL="231775" indent="-231775">
              <a:buFont typeface="Arial" pitchFamily="34" charset="0"/>
              <a:buChar char="•"/>
            </a:pPr>
            <a:endParaRPr lang="en-US" dirty="0"/>
          </a:p>
        </p:txBody>
      </p:sp>
      <p:sp>
        <p:nvSpPr>
          <p:cNvPr id="4" name="Header Placeholder 3"/>
          <p:cNvSpPr>
            <a:spLocks noGrp="1"/>
          </p:cNvSpPr>
          <p:nvPr>
            <p:ph type="hdr" sz="quarter" idx="10"/>
          </p:nvPr>
        </p:nvSpPr>
        <p:spPr/>
        <p:txBody>
          <a:bodyPr/>
          <a:lstStyle/>
          <a:p>
            <a:pPr>
              <a:defRPr/>
            </a:pPr>
            <a:endParaRPr lang="en-US"/>
          </a:p>
        </p:txBody>
      </p:sp>
      <p:sp>
        <p:nvSpPr>
          <p:cNvPr id="5" name="Slide Number Placeholder 4"/>
          <p:cNvSpPr>
            <a:spLocks noGrp="1"/>
          </p:cNvSpPr>
          <p:nvPr>
            <p:ph type="sldNum" sz="quarter" idx="11"/>
          </p:nvPr>
        </p:nvSpPr>
        <p:spPr/>
        <p:txBody>
          <a:bodyPr/>
          <a:lstStyle/>
          <a:p>
            <a:pPr>
              <a:defRPr/>
            </a:pPr>
            <a:fld id="{E44AC484-66F2-41AF-B9CC-B1418CD67471}" type="slidenum">
              <a:rPr lang="en-US" smtClean="0"/>
              <a:pPr>
                <a:defRPr/>
              </a:pPr>
              <a:t>18</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pPr>
              <a:defRPr/>
            </a:pPr>
            <a:endParaRPr lang="en-US"/>
          </a:p>
        </p:txBody>
      </p:sp>
      <p:sp>
        <p:nvSpPr>
          <p:cNvPr id="5" name="Slide Number Placeholder 4"/>
          <p:cNvSpPr>
            <a:spLocks noGrp="1"/>
          </p:cNvSpPr>
          <p:nvPr>
            <p:ph type="sldNum" sz="quarter" idx="11"/>
          </p:nvPr>
        </p:nvSpPr>
        <p:spPr/>
        <p:txBody>
          <a:bodyPr/>
          <a:lstStyle/>
          <a:p>
            <a:pPr>
              <a:defRPr/>
            </a:pPr>
            <a:fld id="{E44AC484-66F2-41AF-B9CC-B1418CD67471}" type="slidenum">
              <a:rPr lang="en-US" smtClean="0"/>
              <a:pPr>
                <a:defRPr/>
              </a:pPr>
              <a:t>19</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a:xfrm>
            <a:off x="236749" y="4313237"/>
            <a:ext cx="6743488" cy="4645014"/>
          </a:xfrm>
        </p:spPr>
        <p:txBody>
          <a:bodyPr>
            <a:normAutofit/>
          </a:bodyPr>
          <a:lstStyle/>
          <a:p>
            <a:pPr marL="239748" indent="-239748" eaLnBrk="1" fontAlgn="auto" hangingPunct="1">
              <a:spcBef>
                <a:spcPts val="0"/>
              </a:spcBef>
              <a:spcAft>
                <a:spcPts val="0"/>
              </a:spcAft>
              <a:buFont typeface="Arial" pitchFamily="34" charset="0"/>
              <a:buChar char="•"/>
              <a:defRPr/>
            </a:pPr>
            <a:r>
              <a:rPr lang="en-US" dirty="0"/>
              <a:t>I believe the solutions are simple, but not easy</a:t>
            </a:r>
          </a:p>
          <a:p>
            <a:pPr marL="239748" indent="-239748" eaLnBrk="1" fontAlgn="auto" hangingPunct="1">
              <a:spcBef>
                <a:spcPts val="0"/>
              </a:spcBef>
              <a:spcAft>
                <a:spcPts val="0"/>
              </a:spcAft>
              <a:buFont typeface="Arial" pitchFamily="34" charset="0"/>
              <a:buChar char="•"/>
              <a:defRPr/>
            </a:pPr>
            <a:endParaRPr lang="en-US" dirty="0"/>
          </a:p>
          <a:p>
            <a:pPr marL="239748" indent="-239748" eaLnBrk="1" fontAlgn="auto" hangingPunct="1">
              <a:spcBef>
                <a:spcPts val="0"/>
              </a:spcBef>
              <a:spcAft>
                <a:spcPts val="0"/>
              </a:spcAft>
              <a:buFont typeface="Arial" pitchFamily="34" charset="0"/>
              <a:buChar char="•"/>
              <a:defRPr/>
            </a:pPr>
            <a:r>
              <a:rPr lang="en-US" dirty="0"/>
              <a:t>Get them, train them and place them</a:t>
            </a:r>
          </a:p>
          <a:p>
            <a:pPr marL="239748" indent="-239748" eaLnBrk="1" fontAlgn="auto" hangingPunct="1">
              <a:spcBef>
                <a:spcPts val="0"/>
              </a:spcBef>
              <a:spcAft>
                <a:spcPts val="0"/>
              </a:spcAft>
              <a:buFont typeface="Arial" pitchFamily="34" charset="0"/>
              <a:buChar char="•"/>
              <a:defRPr/>
            </a:pPr>
            <a:endParaRPr lang="en-US" dirty="0"/>
          </a:p>
          <a:p>
            <a:pPr marL="239748" indent="-239748" eaLnBrk="1" fontAlgn="auto" hangingPunct="1">
              <a:spcBef>
                <a:spcPts val="0"/>
              </a:spcBef>
              <a:spcAft>
                <a:spcPts val="0"/>
              </a:spcAft>
              <a:buFont typeface="Arial" pitchFamily="34" charset="0"/>
              <a:buChar char="•"/>
              <a:defRPr/>
            </a:pPr>
            <a:r>
              <a:rPr lang="en-US" dirty="0"/>
              <a:t>That said let’s go a little deeper</a:t>
            </a:r>
          </a:p>
        </p:txBody>
      </p:sp>
      <p:sp>
        <p:nvSpPr>
          <p:cNvPr id="2" name="Header Placeholder 1"/>
          <p:cNvSpPr>
            <a:spLocks noGrp="1"/>
          </p:cNvSpPr>
          <p:nvPr>
            <p:ph type="hdr" sz="quarter" idx="10"/>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E44AC484-66F2-41AF-B9CC-B1418CD67471}" type="slidenum">
              <a:rPr lang="en-US" smtClean="0"/>
              <a:pPr>
                <a:defRPr/>
              </a:pPr>
              <a:t>2</a:t>
            </a:fld>
            <a:endParaRPr lang="en-US" dirty="0"/>
          </a:p>
        </p:txBody>
      </p:sp>
    </p:spTree>
    <p:extLst>
      <p:ext uri="{BB962C8B-B14F-4D97-AF65-F5344CB8AC3E}">
        <p14:creationId xmlns:p14="http://schemas.microsoft.com/office/powerpoint/2010/main" val="36375141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a:xfrm>
            <a:off x="236749" y="4313237"/>
            <a:ext cx="6743488" cy="4645014"/>
          </a:xfrm>
        </p:spPr>
        <p:txBody>
          <a:bodyPr>
            <a:normAutofit/>
          </a:bodyPr>
          <a:lstStyle/>
          <a:p>
            <a:pPr eaLnBrk="1" fontAlgn="auto" hangingPunct="1">
              <a:spcBef>
                <a:spcPts val="0"/>
              </a:spcBef>
              <a:spcAft>
                <a:spcPts val="0"/>
              </a:spcAft>
              <a:defRPr/>
            </a:pPr>
            <a:endParaRPr lang="en-US" dirty="0"/>
          </a:p>
        </p:txBody>
      </p:sp>
      <p:sp>
        <p:nvSpPr>
          <p:cNvPr id="2" name="Header Placeholder 1"/>
          <p:cNvSpPr>
            <a:spLocks noGrp="1"/>
          </p:cNvSpPr>
          <p:nvPr>
            <p:ph type="hdr" sz="quarter" idx="10"/>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E44AC484-66F2-41AF-B9CC-B1418CD67471}" type="slidenum">
              <a:rPr lang="en-US" smtClean="0"/>
              <a:pPr>
                <a:defRPr/>
              </a:pPr>
              <a:t>3</a:t>
            </a:fld>
            <a:endParaRPr lang="en-US" dirty="0"/>
          </a:p>
        </p:txBody>
      </p:sp>
    </p:spTree>
    <p:extLst>
      <p:ext uri="{BB962C8B-B14F-4D97-AF65-F5344CB8AC3E}">
        <p14:creationId xmlns:p14="http://schemas.microsoft.com/office/powerpoint/2010/main" val="14858618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What does good look like?</a:t>
            </a:r>
          </a:p>
          <a:p>
            <a:pPr marL="231775" indent="-231775">
              <a:buFont typeface="Arial" pitchFamily="34" charset="0"/>
              <a:buChar char="•"/>
            </a:pPr>
            <a:r>
              <a:rPr lang="en-US" dirty="0"/>
              <a:t>Net growth: which means solid involvement</a:t>
            </a:r>
          </a:p>
          <a:p>
            <a:pPr marL="231775" indent="-231775">
              <a:buFont typeface="Arial" pitchFamily="34" charset="0"/>
              <a:buChar char="•"/>
            </a:pPr>
            <a:r>
              <a:rPr lang="en-US" dirty="0"/>
              <a:t>A full Bridge: which means succession planning</a:t>
            </a:r>
          </a:p>
          <a:p>
            <a:pPr marL="231775" indent="-231775">
              <a:buFont typeface="Arial" pitchFamily="34" charset="0"/>
              <a:buChar char="•"/>
            </a:pPr>
            <a:r>
              <a:rPr lang="en-US" dirty="0"/>
              <a:t>More participation: people join for different reasons and we need to appeal to those</a:t>
            </a:r>
          </a:p>
          <a:p>
            <a:r>
              <a:rPr lang="en-US" dirty="0"/>
              <a:t>Motivation – </a:t>
            </a:r>
          </a:p>
          <a:p>
            <a:r>
              <a:rPr lang="en-US" dirty="0"/>
              <a:t>Three principles: Can you name them?</a:t>
            </a:r>
          </a:p>
          <a:p>
            <a:pPr marL="231775" indent="-231775">
              <a:buFont typeface="Arial" pitchFamily="34" charset="0"/>
              <a:buChar char="•"/>
            </a:pPr>
            <a:r>
              <a:rPr lang="en-US" dirty="0"/>
              <a:t>Recognition</a:t>
            </a:r>
          </a:p>
          <a:p>
            <a:pPr marL="231775" indent="-231775">
              <a:buFont typeface="Arial" pitchFamily="34" charset="0"/>
              <a:buChar char="•"/>
            </a:pPr>
            <a:r>
              <a:rPr lang="en-US" dirty="0"/>
              <a:t>Money (merit marks)</a:t>
            </a:r>
          </a:p>
          <a:p>
            <a:pPr marL="231775" indent="-231775">
              <a:buFont typeface="Arial" pitchFamily="34" charset="0"/>
              <a:buChar char="•"/>
            </a:pPr>
            <a:r>
              <a:rPr lang="en-US" dirty="0"/>
              <a:t>Feeling a part of the organization</a:t>
            </a:r>
          </a:p>
          <a:p>
            <a:pPr marL="231775" indent="-231775">
              <a:buFont typeface="Arial" pitchFamily="34" charset="0"/>
              <a:buChar char="•"/>
            </a:pPr>
            <a:endParaRPr lang="en-US" dirty="0"/>
          </a:p>
          <a:p>
            <a:pPr marL="231775" indent="-231775"/>
            <a:r>
              <a:rPr lang="en-US" dirty="0"/>
              <a:t>Shameless advertisement for LD classes.  LD 103, OT in 3</a:t>
            </a:r>
          </a:p>
          <a:p>
            <a:pPr marL="231775" indent="-231775">
              <a:buFont typeface="Arial" pitchFamily="34" charset="0"/>
              <a:buChar char="•"/>
            </a:pPr>
            <a:endParaRPr lang="en-US" dirty="0"/>
          </a:p>
        </p:txBody>
      </p:sp>
      <p:sp>
        <p:nvSpPr>
          <p:cNvPr id="4" name="Header Placeholder 3"/>
          <p:cNvSpPr>
            <a:spLocks noGrp="1"/>
          </p:cNvSpPr>
          <p:nvPr>
            <p:ph type="hdr" sz="quarter" idx="10"/>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E44AC484-66F2-41AF-B9CC-B1418CD67471}" type="slidenum">
              <a:rPr lang="en-US" smtClean="0"/>
              <a:pPr>
                <a:defRPr/>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p:spPr>
      </p:sp>
      <p:sp>
        <p:nvSpPr>
          <p:cNvPr id="2" name="Header Placeholder 1"/>
          <p:cNvSpPr>
            <a:spLocks noGrp="1"/>
          </p:cNvSpPr>
          <p:nvPr>
            <p:ph type="hdr" sz="quarter" idx="10"/>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E44AC484-66F2-41AF-B9CC-B1418CD67471}" type="slidenum">
              <a:rPr lang="en-US" smtClean="0"/>
              <a:pPr>
                <a:defRPr/>
              </a:pPr>
              <a:t>5</a:t>
            </a:fld>
            <a:endParaRPr lang="en-US" dirty="0"/>
          </a:p>
        </p:txBody>
      </p:sp>
      <p:sp>
        <p:nvSpPr>
          <p:cNvPr id="7" name="Notes Placeholder 6"/>
          <p:cNvSpPr>
            <a:spLocks noGrp="1"/>
          </p:cNvSpPr>
          <p:nvPr>
            <p:ph type="body" sz="quarter" idx="13"/>
          </p:nvPr>
        </p:nvSpPr>
        <p:spPr/>
        <p:txBody>
          <a:bodyPr>
            <a:normAutofit/>
          </a:bodyPr>
          <a:lstStyle/>
          <a:p>
            <a:pPr marL="231775" indent="-231775">
              <a:buFont typeface="Arial" pitchFamily="34" charset="0"/>
              <a:buChar char="•"/>
            </a:pPr>
            <a:r>
              <a:rPr lang="en-US" dirty="0"/>
              <a:t>Are we unintentionally keeping folks out because of age (young or old,) experience, grade</a:t>
            </a:r>
          </a:p>
          <a:p>
            <a:pPr marL="231775" indent="-231775">
              <a:buFont typeface="Arial" pitchFamily="34" charset="0"/>
              <a:buChar char="•"/>
            </a:pPr>
            <a:r>
              <a:rPr lang="en-US" dirty="0"/>
              <a:t>This is where I remind us about unintentional discrimination: race, gender, orientation</a:t>
            </a:r>
          </a:p>
          <a:p>
            <a:pPr marL="231775" indent="-231775">
              <a:buFont typeface="Arial" pitchFamily="34" charset="0"/>
              <a:buChar char="•"/>
            </a:pPr>
            <a:endParaRPr lang="en-US" dirty="0"/>
          </a:p>
        </p:txBody>
      </p:sp>
    </p:spTree>
    <p:extLst>
      <p:ext uri="{BB962C8B-B14F-4D97-AF65-F5344CB8AC3E}">
        <p14:creationId xmlns:p14="http://schemas.microsoft.com/office/powerpoint/2010/main" val="20465545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xfrm>
            <a:off x="1189038" y="677863"/>
            <a:ext cx="4695825" cy="3521075"/>
          </a:xfrm>
          <a:noFill/>
          <a:ln>
            <a:solidFill>
              <a:srgbClr val="000000"/>
            </a:solidFill>
            <a:miter lim="800000"/>
            <a:headEnd/>
            <a:tailEnd/>
          </a:ln>
        </p:spPr>
      </p:sp>
      <p:sp>
        <p:nvSpPr>
          <p:cNvPr id="45059" name="Notes Placeholder 2"/>
          <p:cNvSpPr>
            <a:spLocks noGrp="1"/>
          </p:cNvSpPr>
          <p:nvPr>
            <p:ph type="body" idx="1"/>
          </p:nvPr>
        </p:nvSpPr>
        <p:spPr bwMode="auto">
          <a:noFill/>
        </p:spPr>
        <p:txBody>
          <a:bodyPr wrap="square" numCol="1" anchor="t" anchorCtr="0" compatLnSpc="1">
            <a:prstTxWarp prst="textNoShape">
              <a:avLst/>
            </a:prstTxWarp>
          </a:bodyPr>
          <a:lstStyle/>
          <a:p>
            <a:pPr marL="177348" indent="-177348" eaLnBrk="1" hangingPunct="1">
              <a:spcBef>
                <a:spcPct val="0"/>
              </a:spcBef>
              <a:buFontTx/>
              <a:buChar char="•"/>
            </a:pPr>
            <a:r>
              <a:rPr lang="en-US" dirty="0"/>
              <a:t>My opinion – If you’re on the bridge, you might sit with new members (or 1</a:t>
            </a:r>
            <a:r>
              <a:rPr lang="en-US" baseline="30000" dirty="0"/>
              <a:t>st</a:t>
            </a:r>
            <a:r>
              <a:rPr lang="en-US" dirty="0"/>
              <a:t> Timers) most of the time</a:t>
            </a:r>
          </a:p>
          <a:p>
            <a:pPr marL="177348" indent="-177348" eaLnBrk="1" hangingPunct="1">
              <a:spcBef>
                <a:spcPct val="0"/>
              </a:spcBef>
              <a:buFontTx/>
              <a:buChar char="•"/>
            </a:pPr>
            <a:endParaRPr lang="en-US" dirty="0"/>
          </a:p>
          <a:p>
            <a:pPr marL="177348" indent="-177348" eaLnBrk="1" hangingPunct="1">
              <a:spcBef>
                <a:spcPct val="0"/>
              </a:spcBef>
              <a:buFontTx/>
              <a:buChar char="•"/>
            </a:pPr>
            <a:r>
              <a:rPr lang="en-US" dirty="0"/>
              <a:t>This role models behavior, sets the tone with new members and will help retention/involvement</a:t>
            </a:r>
          </a:p>
          <a:p>
            <a:pPr marL="177348" indent="-177348" eaLnBrk="1" hangingPunct="1">
              <a:spcBef>
                <a:spcPct val="0"/>
              </a:spcBef>
              <a:buFontTx/>
              <a:buChar char="•"/>
            </a:pPr>
            <a:endParaRPr lang="en-US" dirty="0"/>
          </a:p>
          <a:p>
            <a:pPr marL="177348" indent="-177348" eaLnBrk="1" hangingPunct="1">
              <a:spcBef>
                <a:spcPct val="0"/>
              </a:spcBef>
              <a:buFontTx/>
              <a:buChar char="•"/>
            </a:pPr>
            <a:r>
              <a:rPr lang="en-US" dirty="0"/>
              <a:t>How do you feel when you’re asked for your opinion?</a:t>
            </a:r>
          </a:p>
          <a:p>
            <a:pPr marL="177348" indent="-177348" eaLnBrk="1" hangingPunct="1">
              <a:spcBef>
                <a:spcPct val="0"/>
              </a:spcBef>
              <a:buFontTx/>
              <a:buChar char="•"/>
            </a:pPr>
            <a:endParaRPr lang="en-US" dirty="0"/>
          </a:p>
          <a:p>
            <a:pPr marL="177348" indent="-177348" eaLnBrk="1" hangingPunct="1">
              <a:spcBef>
                <a:spcPct val="0"/>
              </a:spcBef>
              <a:buFontTx/>
              <a:buChar char="•"/>
            </a:pPr>
            <a:r>
              <a:rPr lang="en-US" dirty="0"/>
              <a:t>How do you, normally, answer when you’re asked to help out?</a:t>
            </a:r>
          </a:p>
          <a:p>
            <a:pPr marL="177348" indent="-177348" eaLnBrk="1" hangingPunct="1">
              <a:spcBef>
                <a:spcPct val="0"/>
              </a:spcBef>
              <a:buFontTx/>
              <a:buChar char="•"/>
            </a:pPr>
            <a:endParaRPr lang="en-US" dirty="0"/>
          </a:p>
          <a:p>
            <a:pPr marL="177348" indent="-177348" eaLnBrk="1" hangingPunct="1">
              <a:spcBef>
                <a:spcPct val="0"/>
              </a:spcBef>
              <a:buFontTx/>
              <a:buChar char="•"/>
            </a:pPr>
            <a:r>
              <a:rPr lang="en-US" dirty="0"/>
              <a:t>Why would you assume others would feel or respond differently?</a:t>
            </a:r>
          </a:p>
        </p:txBody>
      </p:sp>
      <p:sp>
        <p:nvSpPr>
          <p:cNvPr id="2" name="Header Placeholder 1"/>
          <p:cNvSpPr>
            <a:spLocks noGrp="1"/>
          </p:cNvSpPr>
          <p:nvPr>
            <p:ph type="hdr" sz="quarter" idx="10"/>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E44AC484-66F2-41AF-B9CC-B1418CD67471}" type="slidenum">
              <a:rPr lang="en-US" smtClean="0"/>
              <a:pPr>
                <a:defRPr/>
              </a:pPr>
              <a:t>6</a:t>
            </a:fld>
            <a:endParaRPr lang="en-US" dirty="0"/>
          </a:p>
        </p:txBody>
      </p:sp>
    </p:spTree>
    <p:extLst>
      <p:ext uri="{BB962C8B-B14F-4D97-AF65-F5344CB8AC3E}">
        <p14:creationId xmlns:p14="http://schemas.microsoft.com/office/powerpoint/2010/main" val="645031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31775" indent="-231775">
              <a:buFont typeface="Arial" pitchFamily="34" charset="0"/>
              <a:buChar char="•"/>
            </a:pPr>
            <a:r>
              <a:rPr lang="en-US" dirty="0"/>
              <a:t>What we share in writing or pictures lives a very long time</a:t>
            </a:r>
          </a:p>
          <a:p>
            <a:pPr marL="231775" indent="-231775">
              <a:buFont typeface="Arial" pitchFamily="34" charset="0"/>
              <a:buChar char="•"/>
            </a:pPr>
            <a:endParaRPr lang="en-US" dirty="0"/>
          </a:p>
          <a:p>
            <a:pPr marL="231775" indent="-231775">
              <a:buFont typeface="Arial" pitchFamily="34" charset="0"/>
              <a:buChar char="•"/>
            </a:pPr>
            <a:r>
              <a:rPr lang="en-US" dirty="0"/>
              <a:t>Most of you have heard me say, don’t write anything that you don’t want in the NY Times or would embarrass my grandmother</a:t>
            </a:r>
          </a:p>
          <a:p>
            <a:pPr marL="231775" indent="-231775">
              <a:buFont typeface="Arial" pitchFamily="34" charset="0"/>
              <a:buChar char="•"/>
            </a:pPr>
            <a:endParaRPr lang="en-US" dirty="0"/>
          </a:p>
          <a:p>
            <a:pPr marL="231775" indent="-231775">
              <a:buFont typeface="Arial" pitchFamily="34" charset="0"/>
              <a:buChar char="•"/>
            </a:pPr>
            <a:r>
              <a:rPr lang="en-US" dirty="0"/>
              <a:t>That includes all of our behavior at all meetings and at all of our functions</a:t>
            </a:r>
          </a:p>
          <a:p>
            <a:pPr marL="231775" indent="-231775">
              <a:buFont typeface="Arial" pitchFamily="34" charset="0"/>
              <a:buChar char="•"/>
            </a:pPr>
            <a:endParaRPr lang="en-US" dirty="0"/>
          </a:p>
          <a:p>
            <a:pPr marL="231775" indent="-231775">
              <a:buFont typeface="Arial" pitchFamily="34" charset="0"/>
              <a:buChar char="•"/>
            </a:pPr>
            <a:r>
              <a:rPr lang="en-US" dirty="0"/>
              <a:t>That said, we should laugh easily, dance like no one is watching and sing like no one can hear us</a:t>
            </a:r>
          </a:p>
          <a:p>
            <a:pPr marL="231775" indent="-231775">
              <a:buFont typeface="Arial" pitchFamily="34" charset="0"/>
              <a:buChar char="•"/>
            </a:pPr>
            <a:endParaRPr lang="en-US" dirty="0"/>
          </a:p>
          <a:p>
            <a:pPr marL="231775" indent="-231775">
              <a:buFont typeface="Arial" pitchFamily="34" charset="0"/>
              <a:buChar char="•"/>
            </a:pPr>
            <a:r>
              <a:rPr lang="en-US" dirty="0"/>
              <a:t>We should take our organization very seriously, but not ourselves</a:t>
            </a:r>
          </a:p>
        </p:txBody>
      </p:sp>
      <p:sp>
        <p:nvSpPr>
          <p:cNvPr id="4" name="Header Placeholder 3"/>
          <p:cNvSpPr>
            <a:spLocks noGrp="1"/>
          </p:cNvSpPr>
          <p:nvPr>
            <p:ph type="hdr" sz="quarter" idx="10"/>
          </p:nvPr>
        </p:nvSpPr>
        <p:spPr/>
        <p:txBody>
          <a:bodyPr/>
          <a:lstStyle/>
          <a:p>
            <a:pPr>
              <a:defRPr/>
            </a:pPr>
            <a:endParaRPr lang="en-US"/>
          </a:p>
        </p:txBody>
      </p:sp>
      <p:sp>
        <p:nvSpPr>
          <p:cNvPr id="5" name="Slide Number Placeholder 4"/>
          <p:cNvSpPr>
            <a:spLocks noGrp="1"/>
          </p:cNvSpPr>
          <p:nvPr>
            <p:ph type="sldNum" sz="quarter" idx="11"/>
          </p:nvPr>
        </p:nvSpPr>
        <p:spPr/>
        <p:txBody>
          <a:bodyPr/>
          <a:lstStyle/>
          <a:p>
            <a:pPr>
              <a:defRPr/>
            </a:pPr>
            <a:fld id="{E44AC484-66F2-41AF-B9CC-B1418CD67471}" type="slidenum">
              <a:rPr lang="en-US" smtClean="0"/>
              <a:pPr>
                <a:defRPr/>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31775" indent="-231775">
              <a:buFont typeface="Arial" pitchFamily="34" charset="0"/>
              <a:buChar char="•"/>
            </a:pPr>
            <a:r>
              <a:rPr lang="en-US" dirty="0"/>
              <a:t>I loved Uniform T  on the last Friday of our Annual Meeting. . . It’s the first time I didn’t dress in business casual to teach and it was fun.</a:t>
            </a:r>
          </a:p>
          <a:p>
            <a:pPr marL="231775" indent="-231775">
              <a:buFont typeface="Arial" pitchFamily="34" charset="0"/>
              <a:buChar char="•"/>
            </a:pPr>
            <a:endParaRPr lang="en-US" dirty="0"/>
          </a:p>
          <a:p>
            <a:pPr marL="231775" indent="-231775">
              <a:buFont typeface="Arial" pitchFamily="34" charset="0"/>
              <a:buChar char="•"/>
            </a:pPr>
            <a:r>
              <a:rPr lang="en-US" dirty="0"/>
              <a:t>What is your view regarding uniforms?</a:t>
            </a:r>
          </a:p>
          <a:p>
            <a:pPr marL="231775" indent="-231775">
              <a:buFont typeface="Arial" pitchFamily="34" charset="0"/>
              <a:buChar char="•"/>
            </a:pPr>
            <a:endParaRPr lang="en-US" dirty="0"/>
          </a:p>
          <a:p>
            <a:pPr marL="231775" indent="-231775">
              <a:buFont typeface="Arial" pitchFamily="34" charset="0"/>
              <a:buChar char="•"/>
            </a:pPr>
            <a:r>
              <a:rPr lang="en-US" dirty="0"/>
              <a:t>Remember, most of our meetings state a uniform or appropriate attire and the Commander sets the dress code</a:t>
            </a:r>
          </a:p>
        </p:txBody>
      </p:sp>
      <p:sp>
        <p:nvSpPr>
          <p:cNvPr id="4" name="Header Placeholder 3"/>
          <p:cNvSpPr>
            <a:spLocks noGrp="1"/>
          </p:cNvSpPr>
          <p:nvPr>
            <p:ph type="hdr" sz="quarter" idx="10"/>
          </p:nvPr>
        </p:nvSpPr>
        <p:spPr/>
        <p:txBody>
          <a:bodyPr/>
          <a:lstStyle/>
          <a:p>
            <a:pPr>
              <a:defRPr/>
            </a:pPr>
            <a:endParaRPr lang="en-US"/>
          </a:p>
        </p:txBody>
      </p:sp>
      <p:sp>
        <p:nvSpPr>
          <p:cNvPr id="5" name="Slide Number Placeholder 4"/>
          <p:cNvSpPr>
            <a:spLocks noGrp="1"/>
          </p:cNvSpPr>
          <p:nvPr>
            <p:ph type="sldNum" sz="quarter" idx="11"/>
          </p:nvPr>
        </p:nvSpPr>
        <p:spPr/>
        <p:txBody>
          <a:bodyPr/>
          <a:lstStyle/>
          <a:p>
            <a:pPr>
              <a:defRPr/>
            </a:pPr>
            <a:fld id="{E44AC484-66F2-41AF-B9CC-B1418CD67471}" type="slidenum">
              <a:rPr lang="en-US" smtClean="0"/>
              <a:pPr>
                <a:defRPr/>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31775" indent="-231775">
              <a:buFont typeface="Arial" pitchFamily="34" charset="0"/>
              <a:buChar char="•"/>
            </a:pPr>
            <a:r>
              <a:rPr lang="en-US" dirty="0"/>
              <a:t>If you want to make me sick to my stomach, use the phrase ‘Nobody told me that was my job!’  UGH. . . </a:t>
            </a:r>
          </a:p>
          <a:p>
            <a:pPr marL="231775" indent="-231775">
              <a:buFont typeface="Arial" pitchFamily="34" charset="0"/>
              <a:buChar char="•"/>
            </a:pPr>
            <a:endParaRPr lang="en-US" dirty="0"/>
          </a:p>
          <a:p>
            <a:pPr marL="231775" indent="-231775">
              <a:buFont typeface="Arial" pitchFamily="34" charset="0"/>
              <a:buChar char="•"/>
            </a:pPr>
            <a:r>
              <a:rPr lang="en-US" dirty="0"/>
              <a:t>Let’s put it this way – You walk into a restaurant for the first time.  You’re going to eat a certain cuisine for the 1</a:t>
            </a:r>
            <a:r>
              <a:rPr lang="en-US" baseline="30000" dirty="0"/>
              <a:t>st</a:t>
            </a:r>
            <a:r>
              <a:rPr lang="en-US" dirty="0"/>
              <a:t> time – although you’re an adventurous eater.  How many of you would say to the server, ‘bring me anything you want.’ When the server replies, ‘do you have any questions?’ You say, ‘Nope.’  </a:t>
            </a:r>
          </a:p>
          <a:p>
            <a:pPr marL="231775" indent="-231775">
              <a:buFont typeface="Arial" pitchFamily="34" charset="0"/>
              <a:buChar char="•"/>
            </a:pPr>
            <a:endParaRPr lang="en-US" dirty="0"/>
          </a:p>
          <a:p>
            <a:pPr marL="231775" indent="-231775">
              <a:buFont typeface="Arial" pitchFamily="34" charset="0"/>
              <a:buChar char="•"/>
            </a:pPr>
            <a:r>
              <a:rPr lang="en-US" dirty="0"/>
              <a:t>If you haven’t looked at the Nominating Committee Seminar on our website, attended one of the sessions nor taken LD 103, please consider one or all for homework after this meeting</a:t>
            </a:r>
          </a:p>
          <a:p>
            <a:pPr marL="231775" indent="-231775">
              <a:buFont typeface="Arial" pitchFamily="34" charset="0"/>
              <a:buChar char="•"/>
            </a:pPr>
            <a:endParaRPr lang="en-US" dirty="0"/>
          </a:p>
          <a:p>
            <a:pPr marL="231775" indent="-231775">
              <a:buFont typeface="Arial" pitchFamily="34" charset="0"/>
              <a:buChar char="•"/>
            </a:pPr>
            <a:r>
              <a:rPr lang="en-US" dirty="0"/>
              <a:t>If we don’t understand our jobs and pass that knowledge on, who will take our places</a:t>
            </a:r>
          </a:p>
        </p:txBody>
      </p:sp>
      <p:sp>
        <p:nvSpPr>
          <p:cNvPr id="4" name="Header Placeholder 3"/>
          <p:cNvSpPr>
            <a:spLocks noGrp="1"/>
          </p:cNvSpPr>
          <p:nvPr>
            <p:ph type="hdr" sz="quarter" idx="10"/>
          </p:nvPr>
        </p:nvSpPr>
        <p:spPr/>
        <p:txBody>
          <a:bodyPr/>
          <a:lstStyle/>
          <a:p>
            <a:pPr>
              <a:defRPr/>
            </a:pPr>
            <a:endParaRPr lang="en-US"/>
          </a:p>
        </p:txBody>
      </p:sp>
      <p:sp>
        <p:nvSpPr>
          <p:cNvPr id="5" name="Slide Number Placeholder 4"/>
          <p:cNvSpPr>
            <a:spLocks noGrp="1"/>
          </p:cNvSpPr>
          <p:nvPr>
            <p:ph type="sldNum" sz="quarter" idx="11"/>
          </p:nvPr>
        </p:nvSpPr>
        <p:spPr/>
        <p:txBody>
          <a:bodyPr/>
          <a:lstStyle/>
          <a:p>
            <a:pPr>
              <a:defRPr/>
            </a:pPr>
            <a:fld id="{E44AC484-66F2-41AF-B9CC-B1418CD67471}" type="slidenum">
              <a:rPr lang="en-US" smtClean="0"/>
              <a:pPr>
                <a:defRPr/>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3175" y="0"/>
            <a:ext cx="9147175" cy="6867525"/>
            <a:chOff x="-2" y="0"/>
            <a:chExt cx="5762" cy="4326"/>
          </a:xfrm>
        </p:grpSpPr>
        <p:grpSp>
          <p:nvGrpSpPr>
            <p:cNvPr id="5" name="Group 3"/>
            <p:cNvGrpSpPr>
              <a:grpSpLocks/>
            </p:cNvGrpSpPr>
            <p:nvPr userDrawn="1"/>
          </p:nvGrpSpPr>
          <p:grpSpPr bwMode="auto">
            <a:xfrm>
              <a:off x="-2" y="0"/>
              <a:ext cx="5712" cy="4326"/>
              <a:chOff x="-2" y="0"/>
              <a:chExt cx="5712" cy="4326"/>
            </a:xfrm>
          </p:grpSpPr>
          <p:sp>
            <p:nvSpPr>
              <p:cNvPr id="8" name="Rectangle 4"/>
              <p:cNvSpPr>
                <a:spLocks noChangeArrowheads="1"/>
              </p:cNvSpPr>
              <p:nvPr/>
            </p:nvSpPr>
            <p:spPr bwMode="auto">
              <a:xfrm>
                <a:off x="-2" y="0"/>
                <a:ext cx="48" cy="4320"/>
              </a:xfrm>
              <a:prstGeom prst="rect">
                <a:avLst/>
              </a:prstGeom>
              <a:solidFill>
                <a:schemeClr val="accent2"/>
              </a:solidFill>
              <a:ln w="9525">
                <a:noFill/>
                <a:miter lim="800000"/>
                <a:headEnd/>
                <a:tailEnd/>
              </a:ln>
              <a:effectLst/>
            </p:spPr>
            <p:txBody>
              <a:bodyPr wrap="none" anchor="ctr"/>
              <a:lstStyle/>
              <a:p>
                <a:pPr fontAlgn="auto">
                  <a:spcBef>
                    <a:spcPts val="0"/>
                  </a:spcBef>
                  <a:spcAft>
                    <a:spcPts val="0"/>
                  </a:spcAft>
                  <a:defRPr/>
                </a:pPr>
                <a:endParaRPr lang="en-US" dirty="0">
                  <a:latin typeface="Arial Narrow" pitchFamily="34" charset="0"/>
                  <a:cs typeface="+mn-cs"/>
                </a:endParaRPr>
              </a:p>
            </p:txBody>
          </p:sp>
          <p:sp>
            <p:nvSpPr>
              <p:cNvPr id="9" name="Rectangle 5"/>
              <p:cNvSpPr>
                <a:spLocks noChangeArrowheads="1"/>
              </p:cNvSpPr>
              <p:nvPr/>
            </p:nvSpPr>
            <p:spPr bwMode="auto">
              <a:xfrm>
                <a:off x="94" y="6"/>
                <a:ext cx="48" cy="4320"/>
              </a:xfrm>
              <a:prstGeom prst="rect">
                <a:avLst/>
              </a:prstGeom>
              <a:solidFill>
                <a:schemeClr val="accent2"/>
              </a:solidFill>
              <a:ln w="9525">
                <a:noFill/>
                <a:miter lim="800000"/>
                <a:headEnd/>
                <a:tailEnd/>
              </a:ln>
              <a:effectLst/>
            </p:spPr>
            <p:txBody>
              <a:bodyPr wrap="none" anchor="ctr"/>
              <a:lstStyle/>
              <a:p>
                <a:pPr fontAlgn="auto">
                  <a:spcBef>
                    <a:spcPts val="0"/>
                  </a:spcBef>
                  <a:spcAft>
                    <a:spcPts val="0"/>
                  </a:spcAft>
                  <a:defRPr/>
                </a:pPr>
                <a:endParaRPr lang="en-US" dirty="0">
                  <a:latin typeface="Arial Narrow" pitchFamily="34" charset="0"/>
                  <a:cs typeface="+mn-cs"/>
                </a:endParaRPr>
              </a:p>
            </p:txBody>
          </p:sp>
          <p:sp>
            <p:nvSpPr>
              <p:cNvPr id="10" name="Rectangle 6"/>
              <p:cNvSpPr>
                <a:spLocks noChangeArrowheads="1"/>
              </p:cNvSpPr>
              <p:nvPr/>
            </p:nvSpPr>
            <p:spPr bwMode="auto">
              <a:xfrm>
                <a:off x="190" y="6"/>
                <a:ext cx="48" cy="4320"/>
              </a:xfrm>
              <a:prstGeom prst="rect">
                <a:avLst/>
              </a:prstGeom>
              <a:solidFill>
                <a:schemeClr val="accent2"/>
              </a:solidFill>
              <a:ln w="9525">
                <a:noFill/>
                <a:miter lim="800000"/>
                <a:headEnd/>
                <a:tailEnd/>
              </a:ln>
              <a:effectLst/>
            </p:spPr>
            <p:txBody>
              <a:bodyPr wrap="none" anchor="ctr"/>
              <a:lstStyle/>
              <a:p>
                <a:pPr fontAlgn="auto">
                  <a:spcBef>
                    <a:spcPts val="0"/>
                  </a:spcBef>
                  <a:spcAft>
                    <a:spcPts val="0"/>
                  </a:spcAft>
                  <a:defRPr/>
                </a:pPr>
                <a:endParaRPr lang="en-US" dirty="0">
                  <a:latin typeface="Arial Narrow" pitchFamily="34" charset="0"/>
                  <a:cs typeface="+mn-cs"/>
                </a:endParaRPr>
              </a:p>
            </p:txBody>
          </p:sp>
          <p:sp>
            <p:nvSpPr>
              <p:cNvPr id="11" name="Rectangle 7"/>
              <p:cNvSpPr>
                <a:spLocks noChangeArrowheads="1"/>
              </p:cNvSpPr>
              <p:nvPr/>
            </p:nvSpPr>
            <p:spPr bwMode="auto">
              <a:xfrm>
                <a:off x="286" y="6"/>
                <a:ext cx="48" cy="4320"/>
              </a:xfrm>
              <a:prstGeom prst="rect">
                <a:avLst/>
              </a:prstGeom>
              <a:solidFill>
                <a:schemeClr val="accent2"/>
              </a:solidFill>
              <a:ln w="9525">
                <a:noFill/>
                <a:miter lim="800000"/>
                <a:headEnd/>
                <a:tailEnd/>
              </a:ln>
              <a:effectLst/>
            </p:spPr>
            <p:txBody>
              <a:bodyPr wrap="none" anchor="ctr"/>
              <a:lstStyle/>
              <a:p>
                <a:pPr fontAlgn="auto">
                  <a:spcBef>
                    <a:spcPts val="0"/>
                  </a:spcBef>
                  <a:spcAft>
                    <a:spcPts val="0"/>
                  </a:spcAft>
                  <a:defRPr/>
                </a:pPr>
                <a:endParaRPr lang="en-US" dirty="0">
                  <a:latin typeface="Arial Narrow" pitchFamily="34" charset="0"/>
                  <a:cs typeface="+mn-cs"/>
                </a:endParaRPr>
              </a:p>
            </p:txBody>
          </p:sp>
          <p:sp>
            <p:nvSpPr>
              <p:cNvPr id="12" name="Rectangle 8"/>
              <p:cNvSpPr>
                <a:spLocks noChangeArrowheads="1"/>
              </p:cNvSpPr>
              <p:nvPr/>
            </p:nvSpPr>
            <p:spPr bwMode="auto">
              <a:xfrm>
                <a:off x="382" y="6"/>
                <a:ext cx="48" cy="4320"/>
              </a:xfrm>
              <a:prstGeom prst="rect">
                <a:avLst/>
              </a:prstGeom>
              <a:solidFill>
                <a:schemeClr val="accent2"/>
              </a:solidFill>
              <a:ln w="9525">
                <a:noFill/>
                <a:miter lim="800000"/>
                <a:headEnd/>
                <a:tailEnd/>
              </a:ln>
              <a:effectLst/>
            </p:spPr>
            <p:txBody>
              <a:bodyPr wrap="none" anchor="ctr"/>
              <a:lstStyle/>
              <a:p>
                <a:pPr fontAlgn="auto">
                  <a:spcBef>
                    <a:spcPts val="0"/>
                  </a:spcBef>
                  <a:spcAft>
                    <a:spcPts val="0"/>
                  </a:spcAft>
                  <a:defRPr/>
                </a:pPr>
                <a:endParaRPr lang="en-US" dirty="0">
                  <a:latin typeface="Arial Narrow" pitchFamily="34" charset="0"/>
                  <a:cs typeface="+mn-cs"/>
                </a:endParaRPr>
              </a:p>
            </p:txBody>
          </p:sp>
          <p:sp>
            <p:nvSpPr>
              <p:cNvPr id="13" name="Rectangle 9"/>
              <p:cNvSpPr>
                <a:spLocks noChangeArrowheads="1"/>
              </p:cNvSpPr>
              <p:nvPr/>
            </p:nvSpPr>
            <p:spPr bwMode="auto">
              <a:xfrm>
                <a:off x="478" y="6"/>
                <a:ext cx="48" cy="4320"/>
              </a:xfrm>
              <a:prstGeom prst="rect">
                <a:avLst/>
              </a:prstGeom>
              <a:solidFill>
                <a:schemeClr val="accent2"/>
              </a:solidFill>
              <a:ln w="9525">
                <a:noFill/>
                <a:miter lim="800000"/>
                <a:headEnd/>
                <a:tailEnd/>
              </a:ln>
              <a:effectLst/>
            </p:spPr>
            <p:txBody>
              <a:bodyPr wrap="none" anchor="ctr"/>
              <a:lstStyle/>
              <a:p>
                <a:pPr fontAlgn="auto">
                  <a:spcBef>
                    <a:spcPts val="0"/>
                  </a:spcBef>
                  <a:spcAft>
                    <a:spcPts val="0"/>
                  </a:spcAft>
                  <a:defRPr/>
                </a:pPr>
                <a:endParaRPr lang="en-US" dirty="0">
                  <a:latin typeface="Arial Narrow" pitchFamily="34" charset="0"/>
                  <a:cs typeface="+mn-cs"/>
                </a:endParaRPr>
              </a:p>
            </p:txBody>
          </p:sp>
          <p:sp>
            <p:nvSpPr>
              <p:cNvPr id="14" name="Rectangle 10"/>
              <p:cNvSpPr>
                <a:spLocks noChangeArrowheads="1"/>
              </p:cNvSpPr>
              <p:nvPr/>
            </p:nvSpPr>
            <p:spPr bwMode="auto">
              <a:xfrm>
                <a:off x="574" y="6"/>
                <a:ext cx="48" cy="4320"/>
              </a:xfrm>
              <a:prstGeom prst="rect">
                <a:avLst/>
              </a:prstGeom>
              <a:solidFill>
                <a:schemeClr val="accent2"/>
              </a:solidFill>
              <a:ln w="9525">
                <a:noFill/>
                <a:miter lim="800000"/>
                <a:headEnd/>
                <a:tailEnd/>
              </a:ln>
              <a:effectLst/>
            </p:spPr>
            <p:txBody>
              <a:bodyPr wrap="none" anchor="ctr"/>
              <a:lstStyle/>
              <a:p>
                <a:pPr fontAlgn="auto">
                  <a:spcBef>
                    <a:spcPts val="0"/>
                  </a:spcBef>
                  <a:spcAft>
                    <a:spcPts val="0"/>
                  </a:spcAft>
                  <a:defRPr/>
                </a:pPr>
                <a:endParaRPr lang="en-US" dirty="0">
                  <a:latin typeface="Arial Narrow" pitchFamily="34" charset="0"/>
                  <a:cs typeface="+mn-cs"/>
                </a:endParaRPr>
              </a:p>
            </p:txBody>
          </p:sp>
          <p:sp>
            <p:nvSpPr>
              <p:cNvPr id="15" name="Rectangle 11"/>
              <p:cNvSpPr>
                <a:spLocks noChangeArrowheads="1"/>
              </p:cNvSpPr>
              <p:nvPr/>
            </p:nvSpPr>
            <p:spPr bwMode="auto">
              <a:xfrm>
                <a:off x="670" y="6"/>
                <a:ext cx="48" cy="4320"/>
              </a:xfrm>
              <a:prstGeom prst="rect">
                <a:avLst/>
              </a:prstGeom>
              <a:solidFill>
                <a:schemeClr val="accent2"/>
              </a:solidFill>
              <a:ln w="9525">
                <a:noFill/>
                <a:miter lim="800000"/>
                <a:headEnd/>
                <a:tailEnd/>
              </a:ln>
              <a:effectLst/>
            </p:spPr>
            <p:txBody>
              <a:bodyPr wrap="none" anchor="ctr"/>
              <a:lstStyle/>
              <a:p>
                <a:pPr fontAlgn="auto">
                  <a:spcBef>
                    <a:spcPts val="0"/>
                  </a:spcBef>
                  <a:spcAft>
                    <a:spcPts val="0"/>
                  </a:spcAft>
                  <a:defRPr/>
                </a:pPr>
                <a:endParaRPr lang="en-US" dirty="0">
                  <a:latin typeface="Arial Narrow" pitchFamily="34" charset="0"/>
                  <a:cs typeface="+mn-cs"/>
                </a:endParaRPr>
              </a:p>
            </p:txBody>
          </p:sp>
          <p:sp>
            <p:nvSpPr>
              <p:cNvPr id="16" name="Rectangle 12"/>
              <p:cNvSpPr>
                <a:spLocks noChangeArrowheads="1"/>
              </p:cNvSpPr>
              <p:nvPr/>
            </p:nvSpPr>
            <p:spPr bwMode="auto">
              <a:xfrm>
                <a:off x="766" y="6"/>
                <a:ext cx="48" cy="4320"/>
              </a:xfrm>
              <a:prstGeom prst="rect">
                <a:avLst/>
              </a:prstGeom>
              <a:solidFill>
                <a:schemeClr val="accent2"/>
              </a:solidFill>
              <a:ln w="9525">
                <a:noFill/>
                <a:miter lim="800000"/>
                <a:headEnd/>
                <a:tailEnd/>
              </a:ln>
              <a:effectLst/>
            </p:spPr>
            <p:txBody>
              <a:bodyPr wrap="none" anchor="ctr"/>
              <a:lstStyle/>
              <a:p>
                <a:pPr fontAlgn="auto">
                  <a:spcBef>
                    <a:spcPts val="0"/>
                  </a:spcBef>
                  <a:spcAft>
                    <a:spcPts val="0"/>
                  </a:spcAft>
                  <a:defRPr/>
                </a:pPr>
                <a:endParaRPr lang="en-US" dirty="0">
                  <a:latin typeface="Arial Narrow" pitchFamily="34" charset="0"/>
                  <a:cs typeface="+mn-cs"/>
                </a:endParaRPr>
              </a:p>
            </p:txBody>
          </p:sp>
          <p:sp>
            <p:nvSpPr>
              <p:cNvPr id="17" name="Rectangle 13"/>
              <p:cNvSpPr>
                <a:spLocks noChangeArrowheads="1"/>
              </p:cNvSpPr>
              <p:nvPr/>
            </p:nvSpPr>
            <p:spPr bwMode="auto">
              <a:xfrm>
                <a:off x="862" y="6"/>
                <a:ext cx="48" cy="4320"/>
              </a:xfrm>
              <a:prstGeom prst="rect">
                <a:avLst/>
              </a:prstGeom>
              <a:solidFill>
                <a:schemeClr val="accent2"/>
              </a:solidFill>
              <a:ln w="9525">
                <a:noFill/>
                <a:miter lim="800000"/>
                <a:headEnd/>
                <a:tailEnd/>
              </a:ln>
              <a:effectLst/>
            </p:spPr>
            <p:txBody>
              <a:bodyPr wrap="none" anchor="ctr"/>
              <a:lstStyle/>
              <a:p>
                <a:pPr fontAlgn="auto">
                  <a:spcBef>
                    <a:spcPts val="0"/>
                  </a:spcBef>
                  <a:spcAft>
                    <a:spcPts val="0"/>
                  </a:spcAft>
                  <a:defRPr/>
                </a:pPr>
                <a:endParaRPr lang="en-US" dirty="0">
                  <a:latin typeface="Arial Narrow" pitchFamily="34" charset="0"/>
                  <a:cs typeface="+mn-cs"/>
                </a:endParaRPr>
              </a:p>
            </p:txBody>
          </p:sp>
          <p:sp>
            <p:nvSpPr>
              <p:cNvPr id="18" name="Rectangle 14"/>
              <p:cNvSpPr>
                <a:spLocks noChangeArrowheads="1"/>
              </p:cNvSpPr>
              <p:nvPr/>
            </p:nvSpPr>
            <p:spPr bwMode="auto">
              <a:xfrm>
                <a:off x="958" y="6"/>
                <a:ext cx="48" cy="4320"/>
              </a:xfrm>
              <a:prstGeom prst="rect">
                <a:avLst/>
              </a:prstGeom>
              <a:solidFill>
                <a:schemeClr val="accent2"/>
              </a:solidFill>
              <a:ln w="9525">
                <a:noFill/>
                <a:miter lim="800000"/>
                <a:headEnd/>
                <a:tailEnd/>
              </a:ln>
              <a:effectLst/>
            </p:spPr>
            <p:txBody>
              <a:bodyPr wrap="none" anchor="ctr"/>
              <a:lstStyle/>
              <a:p>
                <a:pPr fontAlgn="auto">
                  <a:spcBef>
                    <a:spcPts val="0"/>
                  </a:spcBef>
                  <a:spcAft>
                    <a:spcPts val="0"/>
                  </a:spcAft>
                  <a:defRPr/>
                </a:pPr>
                <a:endParaRPr lang="en-US" dirty="0">
                  <a:latin typeface="Arial Narrow" pitchFamily="34" charset="0"/>
                  <a:cs typeface="+mn-cs"/>
                </a:endParaRPr>
              </a:p>
            </p:txBody>
          </p:sp>
          <p:sp>
            <p:nvSpPr>
              <p:cNvPr id="19" name="Rectangle 15"/>
              <p:cNvSpPr>
                <a:spLocks noChangeArrowheads="1"/>
              </p:cNvSpPr>
              <p:nvPr/>
            </p:nvSpPr>
            <p:spPr bwMode="auto">
              <a:xfrm>
                <a:off x="1054" y="6"/>
                <a:ext cx="48" cy="4320"/>
              </a:xfrm>
              <a:prstGeom prst="rect">
                <a:avLst/>
              </a:prstGeom>
              <a:solidFill>
                <a:schemeClr val="accent2"/>
              </a:solidFill>
              <a:ln w="9525">
                <a:noFill/>
                <a:miter lim="800000"/>
                <a:headEnd/>
                <a:tailEnd/>
              </a:ln>
              <a:effectLst/>
            </p:spPr>
            <p:txBody>
              <a:bodyPr wrap="none" anchor="ctr"/>
              <a:lstStyle/>
              <a:p>
                <a:pPr fontAlgn="auto">
                  <a:spcBef>
                    <a:spcPts val="0"/>
                  </a:spcBef>
                  <a:spcAft>
                    <a:spcPts val="0"/>
                  </a:spcAft>
                  <a:defRPr/>
                </a:pPr>
                <a:endParaRPr lang="en-US" dirty="0">
                  <a:latin typeface="Arial Narrow" pitchFamily="34" charset="0"/>
                  <a:cs typeface="+mn-cs"/>
                </a:endParaRPr>
              </a:p>
            </p:txBody>
          </p:sp>
          <p:sp>
            <p:nvSpPr>
              <p:cNvPr id="20" name="Rectangle 16"/>
              <p:cNvSpPr>
                <a:spLocks noChangeArrowheads="1"/>
              </p:cNvSpPr>
              <p:nvPr/>
            </p:nvSpPr>
            <p:spPr bwMode="auto">
              <a:xfrm>
                <a:off x="1150" y="6"/>
                <a:ext cx="48" cy="4320"/>
              </a:xfrm>
              <a:prstGeom prst="rect">
                <a:avLst/>
              </a:prstGeom>
              <a:solidFill>
                <a:schemeClr val="accent2"/>
              </a:solidFill>
              <a:ln w="9525">
                <a:noFill/>
                <a:miter lim="800000"/>
                <a:headEnd/>
                <a:tailEnd/>
              </a:ln>
              <a:effectLst/>
            </p:spPr>
            <p:txBody>
              <a:bodyPr wrap="none" anchor="ctr"/>
              <a:lstStyle/>
              <a:p>
                <a:pPr fontAlgn="auto">
                  <a:spcBef>
                    <a:spcPts val="0"/>
                  </a:spcBef>
                  <a:spcAft>
                    <a:spcPts val="0"/>
                  </a:spcAft>
                  <a:defRPr/>
                </a:pPr>
                <a:endParaRPr lang="en-US" dirty="0">
                  <a:latin typeface="Arial Narrow" pitchFamily="34" charset="0"/>
                  <a:cs typeface="+mn-cs"/>
                </a:endParaRPr>
              </a:p>
            </p:txBody>
          </p:sp>
          <p:sp>
            <p:nvSpPr>
              <p:cNvPr id="21" name="Rectangle 17"/>
              <p:cNvSpPr>
                <a:spLocks noChangeArrowheads="1"/>
              </p:cNvSpPr>
              <p:nvPr/>
            </p:nvSpPr>
            <p:spPr bwMode="auto">
              <a:xfrm>
                <a:off x="1246" y="6"/>
                <a:ext cx="48" cy="4320"/>
              </a:xfrm>
              <a:prstGeom prst="rect">
                <a:avLst/>
              </a:prstGeom>
              <a:solidFill>
                <a:schemeClr val="accent2"/>
              </a:solidFill>
              <a:ln w="9525">
                <a:noFill/>
                <a:miter lim="800000"/>
                <a:headEnd/>
                <a:tailEnd/>
              </a:ln>
              <a:effectLst/>
            </p:spPr>
            <p:txBody>
              <a:bodyPr wrap="none" anchor="ctr"/>
              <a:lstStyle/>
              <a:p>
                <a:pPr fontAlgn="auto">
                  <a:spcBef>
                    <a:spcPts val="0"/>
                  </a:spcBef>
                  <a:spcAft>
                    <a:spcPts val="0"/>
                  </a:spcAft>
                  <a:defRPr/>
                </a:pPr>
                <a:endParaRPr lang="en-US" dirty="0">
                  <a:latin typeface="Arial Narrow" pitchFamily="34" charset="0"/>
                  <a:cs typeface="+mn-cs"/>
                </a:endParaRPr>
              </a:p>
            </p:txBody>
          </p:sp>
          <p:sp>
            <p:nvSpPr>
              <p:cNvPr id="22" name="Rectangle 18"/>
              <p:cNvSpPr>
                <a:spLocks noChangeArrowheads="1"/>
              </p:cNvSpPr>
              <p:nvPr/>
            </p:nvSpPr>
            <p:spPr bwMode="auto">
              <a:xfrm>
                <a:off x="1342" y="6"/>
                <a:ext cx="48" cy="4320"/>
              </a:xfrm>
              <a:prstGeom prst="rect">
                <a:avLst/>
              </a:prstGeom>
              <a:solidFill>
                <a:schemeClr val="accent2"/>
              </a:solidFill>
              <a:ln w="9525">
                <a:noFill/>
                <a:miter lim="800000"/>
                <a:headEnd/>
                <a:tailEnd/>
              </a:ln>
              <a:effectLst/>
            </p:spPr>
            <p:txBody>
              <a:bodyPr wrap="none" anchor="ctr"/>
              <a:lstStyle/>
              <a:p>
                <a:pPr fontAlgn="auto">
                  <a:spcBef>
                    <a:spcPts val="0"/>
                  </a:spcBef>
                  <a:spcAft>
                    <a:spcPts val="0"/>
                  </a:spcAft>
                  <a:defRPr/>
                </a:pPr>
                <a:endParaRPr lang="en-US" dirty="0">
                  <a:latin typeface="Arial Narrow" pitchFamily="34" charset="0"/>
                  <a:cs typeface="+mn-cs"/>
                </a:endParaRPr>
              </a:p>
            </p:txBody>
          </p:sp>
          <p:sp>
            <p:nvSpPr>
              <p:cNvPr id="23" name="Rectangle 19"/>
              <p:cNvSpPr>
                <a:spLocks noChangeArrowheads="1"/>
              </p:cNvSpPr>
              <p:nvPr/>
            </p:nvSpPr>
            <p:spPr bwMode="auto">
              <a:xfrm>
                <a:off x="1438" y="6"/>
                <a:ext cx="48" cy="4320"/>
              </a:xfrm>
              <a:prstGeom prst="rect">
                <a:avLst/>
              </a:prstGeom>
              <a:solidFill>
                <a:schemeClr val="accent2"/>
              </a:solidFill>
              <a:ln w="9525">
                <a:noFill/>
                <a:miter lim="800000"/>
                <a:headEnd/>
                <a:tailEnd/>
              </a:ln>
              <a:effectLst/>
            </p:spPr>
            <p:txBody>
              <a:bodyPr wrap="none" anchor="ctr"/>
              <a:lstStyle/>
              <a:p>
                <a:pPr fontAlgn="auto">
                  <a:spcBef>
                    <a:spcPts val="0"/>
                  </a:spcBef>
                  <a:spcAft>
                    <a:spcPts val="0"/>
                  </a:spcAft>
                  <a:defRPr/>
                </a:pPr>
                <a:endParaRPr lang="en-US" dirty="0">
                  <a:latin typeface="Arial Narrow" pitchFamily="34" charset="0"/>
                  <a:cs typeface="+mn-cs"/>
                </a:endParaRPr>
              </a:p>
            </p:txBody>
          </p:sp>
          <p:sp>
            <p:nvSpPr>
              <p:cNvPr id="24" name="Rectangle 20"/>
              <p:cNvSpPr>
                <a:spLocks noChangeArrowheads="1"/>
              </p:cNvSpPr>
              <p:nvPr/>
            </p:nvSpPr>
            <p:spPr bwMode="auto">
              <a:xfrm>
                <a:off x="1534" y="6"/>
                <a:ext cx="48" cy="4320"/>
              </a:xfrm>
              <a:prstGeom prst="rect">
                <a:avLst/>
              </a:prstGeom>
              <a:solidFill>
                <a:schemeClr val="accent2"/>
              </a:solidFill>
              <a:ln w="9525">
                <a:noFill/>
                <a:miter lim="800000"/>
                <a:headEnd/>
                <a:tailEnd/>
              </a:ln>
              <a:effectLst/>
            </p:spPr>
            <p:txBody>
              <a:bodyPr wrap="none" anchor="ctr"/>
              <a:lstStyle/>
              <a:p>
                <a:pPr fontAlgn="auto">
                  <a:spcBef>
                    <a:spcPts val="0"/>
                  </a:spcBef>
                  <a:spcAft>
                    <a:spcPts val="0"/>
                  </a:spcAft>
                  <a:defRPr/>
                </a:pPr>
                <a:endParaRPr lang="en-US" dirty="0">
                  <a:latin typeface="Arial Narrow" pitchFamily="34" charset="0"/>
                  <a:cs typeface="+mn-cs"/>
                </a:endParaRPr>
              </a:p>
            </p:txBody>
          </p:sp>
          <p:sp>
            <p:nvSpPr>
              <p:cNvPr id="25" name="Rectangle 21"/>
              <p:cNvSpPr>
                <a:spLocks noChangeArrowheads="1"/>
              </p:cNvSpPr>
              <p:nvPr/>
            </p:nvSpPr>
            <p:spPr bwMode="auto">
              <a:xfrm>
                <a:off x="1630" y="6"/>
                <a:ext cx="48" cy="4320"/>
              </a:xfrm>
              <a:prstGeom prst="rect">
                <a:avLst/>
              </a:prstGeom>
              <a:solidFill>
                <a:schemeClr val="accent2"/>
              </a:solidFill>
              <a:ln w="9525">
                <a:noFill/>
                <a:miter lim="800000"/>
                <a:headEnd/>
                <a:tailEnd/>
              </a:ln>
              <a:effectLst/>
            </p:spPr>
            <p:txBody>
              <a:bodyPr wrap="none" anchor="ctr"/>
              <a:lstStyle/>
              <a:p>
                <a:pPr fontAlgn="auto">
                  <a:spcBef>
                    <a:spcPts val="0"/>
                  </a:spcBef>
                  <a:spcAft>
                    <a:spcPts val="0"/>
                  </a:spcAft>
                  <a:defRPr/>
                </a:pPr>
                <a:endParaRPr lang="en-US" dirty="0">
                  <a:latin typeface="Arial Narrow" pitchFamily="34" charset="0"/>
                  <a:cs typeface="+mn-cs"/>
                </a:endParaRPr>
              </a:p>
            </p:txBody>
          </p:sp>
          <p:sp>
            <p:nvSpPr>
              <p:cNvPr id="26" name="Rectangle 22"/>
              <p:cNvSpPr>
                <a:spLocks noChangeArrowheads="1"/>
              </p:cNvSpPr>
              <p:nvPr/>
            </p:nvSpPr>
            <p:spPr bwMode="auto">
              <a:xfrm>
                <a:off x="1726" y="6"/>
                <a:ext cx="48" cy="4320"/>
              </a:xfrm>
              <a:prstGeom prst="rect">
                <a:avLst/>
              </a:prstGeom>
              <a:solidFill>
                <a:schemeClr val="accent2"/>
              </a:solidFill>
              <a:ln w="9525">
                <a:noFill/>
                <a:miter lim="800000"/>
                <a:headEnd/>
                <a:tailEnd/>
              </a:ln>
              <a:effectLst/>
            </p:spPr>
            <p:txBody>
              <a:bodyPr wrap="none" anchor="ctr"/>
              <a:lstStyle/>
              <a:p>
                <a:pPr fontAlgn="auto">
                  <a:spcBef>
                    <a:spcPts val="0"/>
                  </a:spcBef>
                  <a:spcAft>
                    <a:spcPts val="0"/>
                  </a:spcAft>
                  <a:defRPr/>
                </a:pPr>
                <a:endParaRPr lang="en-US" dirty="0">
                  <a:latin typeface="Arial Narrow" pitchFamily="34" charset="0"/>
                  <a:cs typeface="+mn-cs"/>
                </a:endParaRPr>
              </a:p>
            </p:txBody>
          </p:sp>
          <p:sp>
            <p:nvSpPr>
              <p:cNvPr id="27" name="Rectangle 23"/>
              <p:cNvSpPr>
                <a:spLocks noChangeArrowheads="1"/>
              </p:cNvSpPr>
              <p:nvPr/>
            </p:nvSpPr>
            <p:spPr bwMode="auto">
              <a:xfrm>
                <a:off x="1822" y="6"/>
                <a:ext cx="48" cy="4320"/>
              </a:xfrm>
              <a:prstGeom prst="rect">
                <a:avLst/>
              </a:prstGeom>
              <a:solidFill>
                <a:schemeClr val="accent2"/>
              </a:solidFill>
              <a:ln w="9525">
                <a:noFill/>
                <a:miter lim="800000"/>
                <a:headEnd/>
                <a:tailEnd/>
              </a:ln>
              <a:effectLst/>
            </p:spPr>
            <p:txBody>
              <a:bodyPr wrap="none" anchor="ctr"/>
              <a:lstStyle/>
              <a:p>
                <a:pPr fontAlgn="auto">
                  <a:spcBef>
                    <a:spcPts val="0"/>
                  </a:spcBef>
                  <a:spcAft>
                    <a:spcPts val="0"/>
                  </a:spcAft>
                  <a:defRPr/>
                </a:pPr>
                <a:endParaRPr lang="en-US" dirty="0">
                  <a:latin typeface="Arial Narrow" pitchFamily="34" charset="0"/>
                  <a:cs typeface="+mn-cs"/>
                </a:endParaRPr>
              </a:p>
            </p:txBody>
          </p:sp>
          <p:sp>
            <p:nvSpPr>
              <p:cNvPr id="28" name="Rectangle 24"/>
              <p:cNvSpPr>
                <a:spLocks noChangeArrowheads="1"/>
              </p:cNvSpPr>
              <p:nvPr/>
            </p:nvSpPr>
            <p:spPr bwMode="auto">
              <a:xfrm>
                <a:off x="1918" y="6"/>
                <a:ext cx="48" cy="4320"/>
              </a:xfrm>
              <a:prstGeom prst="rect">
                <a:avLst/>
              </a:prstGeom>
              <a:solidFill>
                <a:schemeClr val="accent2"/>
              </a:solidFill>
              <a:ln w="9525">
                <a:noFill/>
                <a:miter lim="800000"/>
                <a:headEnd/>
                <a:tailEnd/>
              </a:ln>
              <a:effectLst/>
            </p:spPr>
            <p:txBody>
              <a:bodyPr wrap="none" anchor="ctr"/>
              <a:lstStyle/>
              <a:p>
                <a:pPr fontAlgn="auto">
                  <a:spcBef>
                    <a:spcPts val="0"/>
                  </a:spcBef>
                  <a:spcAft>
                    <a:spcPts val="0"/>
                  </a:spcAft>
                  <a:defRPr/>
                </a:pPr>
                <a:endParaRPr lang="en-US" dirty="0">
                  <a:latin typeface="Arial Narrow" pitchFamily="34" charset="0"/>
                  <a:cs typeface="+mn-cs"/>
                </a:endParaRPr>
              </a:p>
            </p:txBody>
          </p:sp>
          <p:sp>
            <p:nvSpPr>
              <p:cNvPr id="29" name="Rectangle 25"/>
              <p:cNvSpPr>
                <a:spLocks noChangeArrowheads="1"/>
              </p:cNvSpPr>
              <p:nvPr/>
            </p:nvSpPr>
            <p:spPr bwMode="auto">
              <a:xfrm>
                <a:off x="2014" y="6"/>
                <a:ext cx="48" cy="4320"/>
              </a:xfrm>
              <a:prstGeom prst="rect">
                <a:avLst/>
              </a:prstGeom>
              <a:solidFill>
                <a:schemeClr val="accent2"/>
              </a:solidFill>
              <a:ln w="9525">
                <a:noFill/>
                <a:miter lim="800000"/>
                <a:headEnd/>
                <a:tailEnd/>
              </a:ln>
              <a:effectLst/>
            </p:spPr>
            <p:txBody>
              <a:bodyPr wrap="none" anchor="ctr"/>
              <a:lstStyle/>
              <a:p>
                <a:pPr fontAlgn="auto">
                  <a:spcBef>
                    <a:spcPts val="0"/>
                  </a:spcBef>
                  <a:spcAft>
                    <a:spcPts val="0"/>
                  </a:spcAft>
                  <a:defRPr/>
                </a:pPr>
                <a:endParaRPr lang="en-US" dirty="0">
                  <a:latin typeface="Arial Narrow" pitchFamily="34" charset="0"/>
                  <a:cs typeface="+mn-cs"/>
                </a:endParaRPr>
              </a:p>
            </p:txBody>
          </p:sp>
          <p:sp>
            <p:nvSpPr>
              <p:cNvPr id="30" name="Rectangle 26"/>
              <p:cNvSpPr>
                <a:spLocks noChangeArrowheads="1"/>
              </p:cNvSpPr>
              <p:nvPr/>
            </p:nvSpPr>
            <p:spPr bwMode="auto">
              <a:xfrm>
                <a:off x="2110" y="6"/>
                <a:ext cx="48" cy="4320"/>
              </a:xfrm>
              <a:prstGeom prst="rect">
                <a:avLst/>
              </a:prstGeom>
              <a:solidFill>
                <a:schemeClr val="accent2"/>
              </a:solidFill>
              <a:ln w="9525">
                <a:noFill/>
                <a:miter lim="800000"/>
                <a:headEnd/>
                <a:tailEnd/>
              </a:ln>
              <a:effectLst/>
            </p:spPr>
            <p:txBody>
              <a:bodyPr wrap="none" anchor="ctr"/>
              <a:lstStyle/>
              <a:p>
                <a:pPr fontAlgn="auto">
                  <a:spcBef>
                    <a:spcPts val="0"/>
                  </a:spcBef>
                  <a:spcAft>
                    <a:spcPts val="0"/>
                  </a:spcAft>
                  <a:defRPr/>
                </a:pPr>
                <a:endParaRPr lang="en-US" dirty="0">
                  <a:latin typeface="Arial Narrow" pitchFamily="34" charset="0"/>
                  <a:cs typeface="+mn-cs"/>
                </a:endParaRPr>
              </a:p>
            </p:txBody>
          </p:sp>
          <p:sp>
            <p:nvSpPr>
              <p:cNvPr id="31" name="Rectangle 27"/>
              <p:cNvSpPr>
                <a:spLocks noChangeArrowheads="1"/>
              </p:cNvSpPr>
              <p:nvPr/>
            </p:nvSpPr>
            <p:spPr bwMode="auto">
              <a:xfrm>
                <a:off x="2206" y="6"/>
                <a:ext cx="48" cy="4320"/>
              </a:xfrm>
              <a:prstGeom prst="rect">
                <a:avLst/>
              </a:prstGeom>
              <a:solidFill>
                <a:schemeClr val="accent2"/>
              </a:solidFill>
              <a:ln w="9525">
                <a:noFill/>
                <a:miter lim="800000"/>
                <a:headEnd/>
                <a:tailEnd/>
              </a:ln>
              <a:effectLst/>
            </p:spPr>
            <p:txBody>
              <a:bodyPr wrap="none" anchor="ctr"/>
              <a:lstStyle/>
              <a:p>
                <a:pPr fontAlgn="auto">
                  <a:spcBef>
                    <a:spcPts val="0"/>
                  </a:spcBef>
                  <a:spcAft>
                    <a:spcPts val="0"/>
                  </a:spcAft>
                  <a:defRPr/>
                </a:pPr>
                <a:endParaRPr lang="en-US" dirty="0">
                  <a:latin typeface="Arial Narrow" pitchFamily="34" charset="0"/>
                  <a:cs typeface="+mn-cs"/>
                </a:endParaRPr>
              </a:p>
            </p:txBody>
          </p:sp>
          <p:sp>
            <p:nvSpPr>
              <p:cNvPr id="32" name="Rectangle 28"/>
              <p:cNvSpPr>
                <a:spLocks noChangeArrowheads="1"/>
              </p:cNvSpPr>
              <p:nvPr/>
            </p:nvSpPr>
            <p:spPr bwMode="auto">
              <a:xfrm>
                <a:off x="2302" y="6"/>
                <a:ext cx="48" cy="4320"/>
              </a:xfrm>
              <a:prstGeom prst="rect">
                <a:avLst/>
              </a:prstGeom>
              <a:solidFill>
                <a:schemeClr val="accent2"/>
              </a:solidFill>
              <a:ln w="9525">
                <a:noFill/>
                <a:miter lim="800000"/>
                <a:headEnd/>
                <a:tailEnd/>
              </a:ln>
              <a:effectLst/>
            </p:spPr>
            <p:txBody>
              <a:bodyPr wrap="none" anchor="ctr"/>
              <a:lstStyle/>
              <a:p>
                <a:pPr fontAlgn="auto">
                  <a:spcBef>
                    <a:spcPts val="0"/>
                  </a:spcBef>
                  <a:spcAft>
                    <a:spcPts val="0"/>
                  </a:spcAft>
                  <a:defRPr/>
                </a:pPr>
                <a:endParaRPr lang="en-US" dirty="0">
                  <a:latin typeface="Arial Narrow" pitchFamily="34" charset="0"/>
                  <a:cs typeface="+mn-cs"/>
                </a:endParaRPr>
              </a:p>
            </p:txBody>
          </p:sp>
          <p:sp>
            <p:nvSpPr>
              <p:cNvPr id="33" name="Rectangle 29"/>
              <p:cNvSpPr>
                <a:spLocks noChangeArrowheads="1"/>
              </p:cNvSpPr>
              <p:nvPr/>
            </p:nvSpPr>
            <p:spPr bwMode="auto">
              <a:xfrm>
                <a:off x="2398" y="6"/>
                <a:ext cx="48" cy="4320"/>
              </a:xfrm>
              <a:prstGeom prst="rect">
                <a:avLst/>
              </a:prstGeom>
              <a:solidFill>
                <a:schemeClr val="accent2"/>
              </a:solidFill>
              <a:ln w="9525">
                <a:noFill/>
                <a:miter lim="800000"/>
                <a:headEnd/>
                <a:tailEnd/>
              </a:ln>
              <a:effectLst/>
            </p:spPr>
            <p:txBody>
              <a:bodyPr wrap="none" anchor="ctr"/>
              <a:lstStyle/>
              <a:p>
                <a:pPr fontAlgn="auto">
                  <a:spcBef>
                    <a:spcPts val="0"/>
                  </a:spcBef>
                  <a:spcAft>
                    <a:spcPts val="0"/>
                  </a:spcAft>
                  <a:defRPr/>
                </a:pPr>
                <a:endParaRPr lang="en-US" dirty="0">
                  <a:latin typeface="Arial Narrow" pitchFamily="34" charset="0"/>
                  <a:cs typeface="+mn-cs"/>
                </a:endParaRPr>
              </a:p>
            </p:txBody>
          </p:sp>
          <p:sp>
            <p:nvSpPr>
              <p:cNvPr id="34" name="Rectangle 30"/>
              <p:cNvSpPr>
                <a:spLocks noChangeArrowheads="1"/>
              </p:cNvSpPr>
              <p:nvPr/>
            </p:nvSpPr>
            <p:spPr bwMode="auto">
              <a:xfrm>
                <a:off x="2494" y="6"/>
                <a:ext cx="48" cy="4320"/>
              </a:xfrm>
              <a:prstGeom prst="rect">
                <a:avLst/>
              </a:prstGeom>
              <a:solidFill>
                <a:schemeClr val="accent2"/>
              </a:solidFill>
              <a:ln w="9525">
                <a:noFill/>
                <a:miter lim="800000"/>
                <a:headEnd/>
                <a:tailEnd/>
              </a:ln>
              <a:effectLst/>
            </p:spPr>
            <p:txBody>
              <a:bodyPr wrap="none" anchor="ctr"/>
              <a:lstStyle/>
              <a:p>
                <a:pPr fontAlgn="auto">
                  <a:spcBef>
                    <a:spcPts val="0"/>
                  </a:spcBef>
                  <a:spcAft>
                    <a:spcPts val="0"/>
                  </a:spcAft>
                  <a:defRPr/>
                </a:pPr>
                <a:endParaRPr lang="en-US" dirty="0">
                  <a:latin typeface="Arial Narrow" pitchFamily="34" charset="0"/>
                  <a:cs typeface="+mn-cs"/>
                </a:endParaRPr>
              </a:p>
            </p:txBody>
          </p:sp>
          <p:sp>
            <p:nvSpPr>
              <p:cNvPr id="35" name="Rectangle 31"/>
              <p:cNvSpPr>
                <a:spLocks noChangeArrowheads="1"/>
              </p:cNvSpPr>
              <p:nvPr/>
            </p:nvSpPr>
            <p:spPr bwMode="auto">
              <a:xfrm>
                <a:off x="2590" y="6"/>
                <a:ext cx="48" cy="4320"/>
              </a:xfrm>
              <a:prstGeom prst="rect">
                <a:avLst/>
              </a:prstGeom>
              <a:solidFill>
                <a:schemeClr val="accent2"/>
              </a:solidFill>
              <a:ln w="9525">
                <a:noFill/>
                <a:miter lim="800000"/>
                <a:headEnd/>
                <a:tailEnd/>
              </a:ln>
              <a:effectLst/>
            </p:spPr>
            <p:txBody>
              <a:bodyPr wrap="none" anchor="ctr"/>
              <a:lstStyle/>
              <a:p>
                <a:pPr fontAlgn="auto">
                  <a:spcBef>
                    <a:spcPts val="0"/>
                  </a:spcBef>
                  <a:spcAft>
                    <a:spcPts val="0"/>
                  </a:spcAft>
                  <a:defRPr/>
                </a:pPr>
                <a:endParaRPr lang="en-US" dirty="0">
                  <a:latin typeface="Arial Narrow" pitchFamily="34" charset="0"/>
                  <a:cs typeface="+mn-cs"/>
                </a:endParaRPr>
              </a:p>
            </p:txBody>
          </p:sp>
          <p:sp>
            <p:nvSpPr>
              <p:cNvPr id="36" name="Rectangle 32"/>
              <p:cNvSpPr>
                <a:spLocks noChangeArrowheads="1"/>
              </p:cNvSpPr>
              <p:nvPr/>
            </p:nvSpPr>
            <p:spPr bwMode="auto">
              <a:xfrm>
                <a:off x="2686" y="6"/>
                <a:ext cx="48" cy="4320"/>
              </a:xfrm>
              <a:prstGeom prst="rect">
                <a:avLst/>
              </a:prstGeom>
              <a:solidFill>
                <a:schemeClr val="accent2"/>
              </a:solidFill>
              <a:ln w="9525">
                <a:noFill/>
                <a:miter lim="800000"/>
                <a:headEnd/>
                <a:tailEnd/>
              </a:ln>
              <a:effectLst/>
            </p:spPr>
            <p:txBody>
              <a:bodyPr wrap="none" anchor="ctr"/>
              <a:lstStyle/>
              <a:p>
                <a:pPr fontAlgn="auto">
                  <a:spcBef>
                    <a:spcPts val="0"/>
                  </a:spcBef>
                  <a:spcAft>
                    <a:spcPts val="0"/>
                  </a:spcAft>
                  <a:defRPr/>
                </a:pPr>
                <a:endParaRPr lang="en-US" dirty="0">
                  <a:latin typeface="Arial Narrow" pitchFamily="34" charset="0"/>
                  <a:cs typeface="+mn-cs"/>
                </a:endParaRPr>
              </a:p>
            </p:txBody>
          </p:sp>
          <p:sp>
            <p:nvSpPr>
              <p:cNvPr id="37" name="Rectangle 33"/>
              <p:cNvSpPr>
                <a:spLocks noChangeArrowheads="1"/>
              </p:cNvSpPr>
              <p:nvPr/>
            </p:nvSpPr>
            <p:spPr bwMode="auto">
              <a:xfrm>
                <a:off x="2782" y="6"/>
                <a:ext cx="48" cy="4320"/>
              </a:xfrm>
              <a:prstGeom prst="rect">
                <a:avLst/>
              </a:prstGeom>
              <a:solidFill>
                <a:schemeClr val="accent2"/>
              </a:solidFill>
              <a:ln w="9525">
                <a:noFill/>
                <a:miter lim="800000"/>
                <a:headEnd/>
                <a:tailEnd/>
              </a:ln>
              <a:effectLst/>
            </p:spPr>
            <p:txBody>
              <a:bodyPr wrap="none" anchor="ctr"/>
              <a:lstStyle/>
              <a:p>
                <a:pPr fontAlgn="auto">
                  <a:spcBef>
                    <a:spcPts val="0"/>
                  </a:spcBef>
                  <a:spcAft>
                    <a:spcPts val="0"/>
                  </a:spcAft>
                  <a:defRPr/>
                </a:pPr>
                <a:endParaRPr lang="en-US" dirty="0">
                  <a:latin typeface="Arial Narrow" pitchFamily="34" charset="0"/>
                  <a:cs typeface="+mn-cs"/>
                </a:endParaRPr>
              </a:p>
            </p:txBody>
          </p:sp>
          <p:sp>
            <p:nvSpPr>
              <p:cNvPr id="38" name="Rectangle 34"/>
              <p:cNvSpPr>
                <a:spLocks noChangeArrowheads="1"/>
              </p:cNvSpPr>
              <p:nvPr/>
            </p:nvSpPr>
            <p:spPr bwMode="auto">
              <a:xfrm>
                <a:off x="2878" y="6"/>
                <a:ext cx="48" cy="4320"/>
              </a:xfrm>
              <a:prstGeom prst="rect">
                <a:avLst/>
              </a:prstGeom>
              <a:solidFill>
                <a:schemeClr val="accent2"/>
              </a:solidFill>
              <a:ln w="9525">
                <a:noFill/>
                <a:miter lim="800000"/>
                <a:headEnd/>
                <a:tailEnd/>
              </a:ln>
              <a:effectLst/>
            </p:spPr>
            <p:txBody>
              <a:bodyPr wrap="none" anchor="ctr"/>
              <a:lstStyle/>
              <a:p>
                <a:pPr fontAlgn="auto">
                  <a:spcBef>
                    <a:spcPts val="0"/>
                  </a:spcBef>
                  <a:spcAft>
                    <a:spcPts val="0"/>
                  </a:spcAft>
                  <a:defRPr/>
                </a:pPr>
                <a:endParaRPr lang="en-US" dirty="0">
                  <a:latin typeface="Arial Narrow" pitchFamily="34" charset="0"/>
                  <a:cs typeface="+mn-cs"/>
                </a:endParaRPr>
              </a:p>
            </p:txBody>
          </p:sp>
          <p:sp>
            <p:nvSpPr>
              <p:cNvPr id="39" name="Rectangle 35"/>
              <p:cNvSpPr>
                <a:spLocks noChangeArrowheads="1"/>
              </p:cNvSpPr>
              <p:nvPr/>
            </p:nvSpPr>
            <p:spPr bwMode="auto">
              <a:xfrm>
                <a:off x="2974" y="6"/>
                <a:ext cx="48" cy="4320"/>
              </a:xfrm>
              <a:prstGeom prst="rect">
                <a:avLst/>
              </a:prstGeom>
              <a:solidFill>
                <a:schemeClr val="accent2"/>
              </a:solidFill>
              <a:ln w="9525">
                <a:noFill/>
                <a:miter lim="800000"/>
                <a:headEnd/>
                <a:tailEnd/>
              </a:ln>
              <a:effectLst/>
            </p:spPr>
            <p:txBody>
              <a:bodyPr wrap="none" anchor="ctr"/>
              <a:lstStyle/>
              <a:p>
                <a:pPr fontAlgn="auto">
                  <a:spcBef>
                    <a:spcPts val="0"/>
                  </a:spcBef>
                  <a:spcAft>
                    <a:spcPts val="0"/>
                  </a:spcAft>
                  <a:defRPr/>
                </a:pPr>
                <a:endParaRPr lang="en-US" dirty="0">
                  <a:latin typeface="Arial Narrow" pitchFamily="34" charset="0"/>
                  <a:cs typeface="+mn-cs"/>
                </a:endParaRPr>
              </a:p>
            </p:txBody>
          </p:sp>
          <p:sp>
            <p:nvSpPr>
              <p:cNvPr id="40" name="Rectangle 36"/>
              <p:cNvSpPr>
                <a:spLocks noChangeArrowheads="1"/>
              </p:cNvSpPr>
              <p:nvPr/>
            </p:nvSpPr>
            <p:spPr bwMode="auto">
              <a:xfrm>
                <a:off x="3070" y="6"/>
                <a:ext cx="48" cy="4320"/>
              </a:xfrm>
              <a:prstGeom prst="rect">
                <a:avLst/>
              </a:prstGeom>
              <a:solidFill>
                <a:schemeClr val="accent2"/>
              </a:solidFill>
              <a:ln w="9525">
                <a:noFill/>
                <a:miter lim="800000"/>
                <a:headEnd/>
                <a:tailEnd/>
              </a:ln>
              <a:effectLst/>
            </p:spPr>
            <p:txBody>
              <a:bodyPr wrap="none" anchor="ctr"/>
              <a:lstStyle/>
              <a:p>
                <a:pPr fontAlgn="auto">
                  <a:spcBef>
                    <a:spcPts val="0"/>
                  </a:spcBef>
                  <a:spcAft>
                    <a:spcPts val="0"/>
                  </a:spcAft>
                  <a:defRPr/>
                </a:pPr>
                <a:endParaRPr lang="en-US" dirty="0">
                  <a:latin typeface="Arial Narrow" pitchFamily="34" charset="0"/>
                  <a:cs typeface="+mn-cs"/>
                </a:endParaRPr>
              </a:p>
            </p:txBody>
          </p:sp>
          <p:sp>
            <p:nvSpPr>
              <p:cNvPr id="41" name="Rectangle 37"/>
              <p:cNvSpPr>
                <a:spLocks noChangeArrowheads="1"/>
              </p:cNvSpPr>
              <p:nvPr/>
            </p:nvSpPr>
            <p:spPr bwMode="auto">
              <a:xfrm>
                <a:off x="3166" y="6"/>
                <a:ext cx="48" cy="4320"/>
              </a:xfrm>
              <a:prstGeom prst="rect">
                <a:avLst/>
              </a:prstGeom>
              <a:solidFill>
                <a:schemeClr val="accent2"/>
              </a:solidFill>
              <a:ln w="9525">
                <a:noFill/>
                <a:miter lim="800000"/>
                <a:headEnd/>
                <a:tailEnd/>
              </a:ln>
              <a:effectLst/>
            </p:spPr>
            <p:txBody>
              <a:bodyPr wrap="none" anchor="ctr"/>
              <a:lstStyle/>
              <a:p>
                <a:pPr fontAlgn="auto">
                  <a:spcBef>
                    <a:spcPts val="0"/>
                  </a:spcBef>
                  <a:spcAft>
                    <a:spcPts val="0"/>
                  </a:spcAft>
                  <a:defRPr/>
                </a:pPr>
                <a:endParaRPr lang="en-US" dirty="0">
                  <a:latin typeface="Arial Narrow" pitchFamily="34" charset="0"/>
                  <a:cs typeface="+mn-cs"/>
                </a:endParaRPr>
              </a:p>
            </p:txBody>
          </p:sp>
          <p:sp>
            <p:nvSpPr>
              <p:cNvPr id="42" name="Rectangle 38"/>
              <p:cNvSpPr>
                <a:spLocks noChangeArrowheads="1"/>
              </p:cNvSpPr>
              <p:nvPr/>
            </p:nvSpPr>
            <p:spPr bwMode="auto">
              <a:xfrm>
                <a:off x="3262" y="6"/>
                <a:ext cx="48" cy="4320"/>
              </a:xfrm>
              <a:prstGeom prst="rect">
                <a:avLst/>
              </a:prstGeom>
              <a:solidFill>
                <a:schemeClr val="accent2"/>
              </a:solidFill>
              <a:ln w="9525">
                <a:noFill/>
                <a:miter lim="800000"/>
                <a:headEnd/>
                <a:tailEnd/>
              </a:ln>
              <a:effectLst/>
            </p:spPr>
            <p:txBody>
              <a:bodyPr wrap="none" anchor="ctr"/>
              <a:lstStyle/>
              <a:p>
                <a:pPr fontAlgn="auto">
                  <a:spcBef>
                    <a:spcPts val="0"/>
                  </a:spcBef>
                  <a:spcAft>
                    <a:spcPts val="0"/>
                  </a:spcAft>
                  <a:defRPr/>
                </a:pPr>
                <a:endParaRPr lang="en-US" dirty="0">
                  <a:latin typeface="Arial Narrow" pitchFamily="34" charset="0"/>
                  <a:cs typeface="+mn-cs"/>
                </a:endParaRPr>
              </a:p>
            </p:txBody>
          </p:sp>
          <p:sp>
            <p:nvSpPr>
              <p:cNvPr id="43" name="Rectangle 39"/>
              <p:cNvSpPr>
                <a:spLocks noChangeArrowheads="1"/>
              </p:cNvSpPr>
              <p:nvPr/>
            </p:nvSpPr>
            <p:spPr bwMode="auto">
              <a:xfrm>
                <a:off x="3358" y="6"/>
                <a:ext cx="48" cy="4320"/>
              </a:xfrm>
              <a:prstGeom prst="rect">
                <a:avLst/>
              </a:prstGeom>
              <a:solidFill>
                <a:schemeClr val="accent2"/>
              </a:solidFill>
              <a:ln w="9525">
                <a:noFill/>
                <a:miter lim="800000"/>
                <a:headEnd/>
                <a:tailEnd/>
              </a:ln>
              <a:effectLst/>
            </p:spPr>
            <p:txBody>
              <a:bodyPr wrap="none" anchor="ctr"/>
              <a:lstStyle/>
              <a:p>
                <a:pPr fontAlgn="auto">
                  <a:spcBef>
                    <a:spcPts val="0"/>
                  </a:spcBef>
                  <a:spcAft>
                    <a:spcPts val="0"/>
                  </a:spcAft>
                  <a:defRPr/>
                </a:pPr>
                <a:endParaRPr lang="en-US" dirty="0">
                  <a:latin typeface="Arial Narrow" pitchFamily="34" charset="0"/>
                  <a:cs typeface="+mn-cs"/>
                </a:endParaRPr>
              </a:p>
            </p:txBody>
          </p:sp>
          <p:sp>
            <p:nvSpPr>
              <p:cNvPr id="44" name="Rectangle 40"/>
              <p:cNvSpPr>
                <a:spLocks noChangeArrowheads="1"/>
              </p:cNvSpPr>
              <p:nvPr/>
            </p:nvSpPr>
            <p:spPr bwMode="auto">
              <a:xfrm>
                <a:off x="3454" y="6"/>
                <a:ext cx="48" cy="4320"/>
              </a:xfrm>
              <a:prstGeom prst="rect">
                <a:avLst/>
              </a:prstGeom>
              <a:solidFill>
                <a:schemeClr val="accent2"/>
              </a:solidFill>
              <a:ln w="9525">
                <a:noFill/>
                <a:miter lim="800000"/>
                <a:headEnd/>
                <a:tailEnd/>
              </a:ln>
              <a:effectLst/>
            </p:spPr>
            <p:txBody>
              <a:bodyPr wrap="none" anchor="ctr"/>
              <a:lstStyle/>
              <a:p>
                <a:pPr fontAlgn="auto">
                  <a:spcBef>
                    <a:spcPts val="0"/>
                  </a:spcBef>
                  <a:spcAft>
                    <a:spcPts val="0"/>
                  </a:spcAft>
                  <a:defRPr/>
                </a:pPr>
                <a:endParaRPr lang="en-US" dirty="0">
                  <a:latin typeface="Arial Narrow" pitchFamily="34" charset="0"/>
                  <a:cs typeface="+mn-cs"/>
                </a:endParaRPr>
              </a:p>
            </p:txBody>
          </p:sp>
          <p:sp>
            <p:nvSpPr>
              <p:cNvPr id="45" name="Rectangle 41"/>
              <p:cNvSpPr>
                <a:spLocks noChangeArrowheads="1"/>
              </p:cNvSpPr>
              <p:nvPr/>
            </p:nvSpPr>
            <p:spPr bwMode="auto">
              <a:xfrm>
                <a:off x="3550" y="6"/>
                <a:ext cx="48" cy="4320"/>
              </a:xfrm>
              <a:prstGeom prst="rect">
                <a:avLst/>
              </a:prstGeom>
              <a:solidFill>
                <a:schemeClr val="accent2"/>
              </a:solidFill>
              <a:ln w="9525">
                <a:noFill/>
                <a:miter lim="800000"/>
                <a:headEnd/>
                <a:tailEnd/>
              </a:ln>
              <a:effectLst/>
            </p:spPr>
            <p:txBody>
              <a:bodyPr wrap="none" anchor="ctr"/>
              <a:lstStyle/>
              <a:p>
                <a:pPr fontAlgn="auto">
                  <a:spcBef>
                    <a:spcPts val="0"/>
                  </a:spcBef>
                  <a:spcAft>
                    <a:spcPts val="0"/>
                  </a:spcAft>
                  <a:defRPr/>
                </a:pPr>
                <a:endParaRPr lang="en-US" dirty="0">
                  <a:latin typeface="Arial Narrow" pitchFamily="34" charset="0"/>
                  <a:cs typeface="+mn-cs"/>
                </a:endParaRPr>
              </a:p>
            </p:txBody>
          </p:sp>
          <p:sp>
            <p:nvSpPr>
              <p:cNvPr id="46" name="Rectangle 42"/>
              <p:cNvSpPr>
                <a:spLocks noChangeArrowheads="1"/>
              </p:cNvSpPr>
              <p:nvPr/>
            </p:nvSpPr>
            <p:spPr bwMode="auto">
              <a:xfrm>
                <a:off x="3646" y="6"/>
                <a:ext cx="48" cy="4320"/>
              </a:xfrm>
              <a:prstGeom prst="rect">
                <a:avLst/>
              </a:prstGeom>
              <a:solidFill>
                <a:schemeClr val="accent2"/>
              </a:solidFill>
              <a:ln w="9525">
                <a:noFill/>
                <a:miter lim="800000"/>
                <a:headEnd/>
                <a:tailEnd/>
              </a:ln>
              <a:effectLst/>
            </p:spPr>
            <p:txBody>
              <a:bodyPr wrap="none" anchor="ctr"/>
              <a:lstStyle/>
              <a:p>
                <a:pPr fontAlgn="auto">
                  <a:spcBef>
                    <a:spcPts val="0"/>
                  </a:spcBef>
                  <a:spcAft>
                    <a:spcPts val="0"/>
                  </a:spcAft>
                  <a:defRPr/>
                </a:pPr>
                <a:endParaRPr lang="en-US" dirty="0">
                  <a:latin typeface="Arial Narrow" pitchFamily="34" charset="0"/>
                  <a:cs typeface="+mn-cs"/>
                </a:endParaRPr>
              </a:p>
            </p:txBody>
          </p:sp>
          <p:sp>
            <p:nvSpPr>
              <p:cNvPr id="47" name="Rectangle 43"/>
              <p:cNvSpPr>
                <a:spLocks noChangeArrowheads="1"/>
              </p:cNvSpPr>
              <p:nvPr/>
            </p:nvSpPr>
            <p:spPr bwMode="auto">
              <a:xfrm>
                <a:off x="3742" y="6"/>
                <a:ext cx="48" cy="4320"/>
              </a:xfrm>
              <a:prstGeom prst="rect">
                <a:avLst/>
              </a:prstGeom>
              <a:solidFill>
                <a:schemeClr val="accent2"/>
              </a:solidFill>
              <a:ln w="9525">
                <a:noFill/>
                <a:miter lim="800000"/>
                <a:headEnd/>
                <a:tailEnd/>
              </a:ln>
              <a:effectLst/>
            </p:spPr>
            <p:txBody>
              <a:bodyPr wrap="none" anchor="ctr"/>
              <a:lstStyle/>
              <a:p>
                <a:pPr fontAlgn="auto">
                  <a:spcBef>
                    <a:spcPts val="0"/>
                  </a:spcBef>
                  <a:spcAft>
                    <a:spcPts val="0"/>
                  </a:spcAft>
                  <a:defRPr/>
                </a:pPr>
                <a:endParaRPr lang="en-US" dirty="0">
                  <a:latin typeface="Arial Narrow" pitchFamily="34" charset="0"/>
                  <a:cs typeface="+mn-cs"/>
                </a:endParaRPr>
              </a:p>
            </p:txBody>
          </p:sp>
          <p:sp>
            <p:nvSpPr>
              <p:cNvPr id="48" name="Rectangle 44"/>
              <p:cNvSpPr>
                <a:spLocks noChangeArrowheads="1"/>
              </p:cNvSpPr>
              <p:nvPr/>
            </p:nvSpPr>
            <p:spPr bwMode="auto">
              <a:xfrm>
                <a:off x="3838" y="6"/>
                <a:ext cx="48" cy="4320"/>
              </a:xfrm>
              <a:prstGeom prst="rect">
                <a:avLst/>
              </a:prstGeom>
              <a:solidFill>
                <a:schemeClr val="accent2"/>
              </a:solidFill>
              <a:ln w="9525">
                <a:noFill/>
                <a:miter lim="800000"/>
                <a:headEnd/>
                <a:tailEnd/>
              </a:ln>
              <a:effectLst/>
            </p:spPr>
            <p:txBody>
              <a:bodyPr wrap="none" anchor="ctr"/>
              <a:lstStyle/>
              <a:p>
                <a:pPr fontAlgn="auto">
                  <a:spcBef>
                    <a:spcPts val="0"/>
                  </a:spcBef>
                  <a:spcAft>
                    <a:spcPts val="0"/>
                  </a:spcAft>
                  <a:defRPr/>
                </a:pPr>
                <a:endParaRPr lang="en-US" dirty="0">
                  <a:latin typeface="Arial Narrow" pitchFamily="34" charset="0"/>
                  <a:cs typeface="+mn-cs"/>
                </a:endParaRPr>
              </a:p>
            </p:txBody>
          </p:sp>
          <p:sp>
            <p:nvSpPr>
              <p:cNvPr id="49" name="Rectangle 45"/>
              <p:cNvSpPr>
                <a:spLocks noChangeArrowheads="1"/>
              </p:cNvSpPr>
              <p:nvPr/>
            </p:nvSpPr>
            <p:spPr bwMode="auto">
              <a:xfrm>
                <a:off x="3934" y="6"/>
                <a:ext cx="48" cy="4320"/>
              </a:xfrm>
              <a:prstGeom prst="rect">
                <a:avLst/>
              </a:prstGeom>
              <a:solidFill>
                <a:schemeClr val="accent2"/>
              </a:solidFill>
              <a:ln w="9525">
                <a:noFill/>
                <a:miter lim="800000"/>
                <a:headEnd/>
                <a:tailEnd/>
              </a:ln>
              <a:effectLst/>
            </p:spPr>
            <p:txBody>
              <a:bodyPr wrap="none" anchor="ctr"/>
              <a:lstStyle/>
              <a:p>
                <a:pPr fontAlgn="auto">
                  <a:spcBef>
                    <a:spcPts val="0"/>
                  </a:spcBef>
                  <a:spcAft>
                    <a:spcPts val="0"/>
                  </a:spcAft>
                  <a:defRPr/>
                </a:pPr>
                <a:endParaRPr lang="en-US" dirty="0">
                  <a:latin typeface="Arial Narrow" pitchFamily="34" charset="0"/>
                  <a:cs typeface="+mn-cs"/>
                </a:endParaRPr>
              </a:p>
            </p:txBody>
          </p:sp>
          <p:sp>
            <p:nvSpPr>
              <p:cNvPr id="50" name="Rectangle 46"/>
              <p:cNvSpPr>
                <a:spLocks noChangeArrowheads="1"/>
              </p:cNvSpPr>
              <p:nvPr/>
            </p:nvSpPr>
            <p:spPr bwMode="auto">
              <a:xfrm>
                <a:off x="4030" y="6"/>
                <a:ext cx="48" cy="4320"/>
              </a:xfrm>
              <a:prstGeom prst="rect">
                <a:avLst/>
              </a:prstGeom>
              <a:solidFill>
                <a:schemeClr val="accent2"/>
              </a:solidFill>
              <a:ln w="9525">
                <a:noFill/>
                <a:miter lim="800000"/>
                <a:headEnd/>
                <a:tailEnd/>
              </a:ln>
              <a:effectLst/>
            </p:spPr>
            <p:txBody>
              <a:bodyPr wrap="none" anchor="ctr"/>
              <a:lstStyle/>
              <a:p>
                <a:pPr fontAlgn="auto">
                  <a:spcBef>
                    <a:spcPts val="0"/>
                  </a:spcBef>
                  <a:spcAft>
                    <a:spcPts val="0"/>
                  </a:spcAft>
                  <a:defRPr/>
                </a:pPr>
                <a:endParaRPr lang="en-US" dirty="0">
                  <a:latin typeface="Arial Narrow" pitchFamily="34" charset="0"/>
                  <a:cs typeface="+mn-cs"/>
                </a:endParaRPr>
              </a:p>
            </p:txBody>
          </p:sp>
          <p:sp>
            <p:nvSpPr>
              <p:cNvPr id="51" name="Rectangle 47"/>
              <p:cNvSpPr>
                <a:spLocks noChangeArrowheads="1"/>
              </p:cNvSpPr>
              <p:nvPr/>
            </p:nvSpPr>
            <p:spPr bwMode="auto">
              <a:xfrm>
                <a:off x="4126" y="6"/>
                <a:ext cx="48" cy="4320"/>
              </a:xfrm>
              <a:prstGeom prst="rect">
                <a:avLst/>
              </a:prstGeom>
              <a:solidFill>
                <a:schemeClr val="accent2"/>
              </a:solidFill>
              <a:ln w="9525">
                <a:noFill/>
                <a:miter lim="800000"/>
                <a:headEnd/>
                <a:tailEnd/>
              </a:ln>
              <a:effectLst/>
            </p:spPr>
            <p:txBody>
              <a:bodyPr wrap="none" anchor="ctr"/>
              <a:lstStyle/>
              <a:p>
                <a:pPr fontAlgn="auto">
                  <a:spcBef>
                    <a:spcPts val="0"/>
                  </a:spcBef>
                  <a:spcAft>
                    <a:spcPts val="0"/>
                  </a:spcAft>
                  <a:defRPr/>
                </a:pPr>
                <a:endParaRPr lang="en-US" dirty="0">
                  <a:latin typeface="Arial Narrow" pitchFamily="34" charset="0"/>
                  <a:cs typeface="+mn-cs"/>
                </a:endParaRPr>
              </a:p>
            </p:txBody>
          </p:sp>
          <p:sp>
            <p:nvSpPr>
              <p:cNvPr id="52" name="Rectangle 48"/>
              <p:cNvSpPr>
                <a:spLocks noChangeArrowheads="1"/>
              </p:cNvSpPr>
              <p:nvPr/>
            </p:nvSpPr>
            <p:spPr bwMode="auto">
              <a:xfrm>
                <a:off x="4222" y="6"/>
                <a:ext cx="48" cy="4320"/>
              </a:xfrm>
              <a:prstGeom prst="rect">
                <a:avLst/>
              </a:prstGeom>
              <a:solidFill>
                <a:schemeClr val="accent2"/>
              </a:solidFill>
              <a:ln w="9525">
                <a:noFill/>
                <a:miter lim="800000"/>
                <a:headEnd/>
                <a:tailEnd/>
              </a:ln>
              <a:effectLst/>
            </p:spPr>
            <p:txBody>
              <a:bodyPr wrap="none" anchor="ctr"/>
              <a:lstStyle/>
              <a:p>
                <a:pPr fontAlgn="auto">
                  <a:spcBef>
                    <a:spcPts val="0"/>
                  </a:spcBef>
                  <a:spcAft>
                    <a:spcPts val="0"/>
                  </a:spcAft>
                  <a:defRPr/>
                </a:pPr>
                <a:endParaRPr lang="en-US" dirty="0">
                  <a:latin typeface="Arial Narrow" pitchFamily="34" charset="0"/>
                  <a:cs typeface="+mn-cs"/>
                </a:endParaRPr>
              </a:p>
            </p:txBody>
          </p:sp>
          <p:sp>
            <p:nvSpPr>
              <p:cNvPr id="53" name="Rectangle 49"/>
              <p:cNvSpPr>
                <a:spLocks noChangeArrowheads="1"/>
              </p:cNvSpPr>
              <p:nvPr/>
            </p:nvSpPr>
            <p:spPr bwMode="auto">
              <a:xfrm>
                <a:off x="4318" y="6"/>
                <a:ext cx="48" cy="4320"/>
              </a:xfrm>
              <a:prstGeom prst="rect">
                <a:avLst/>
              </a:prstGeom>
              <a:solidFill>
                <a:schemeClr val="accent2"/>
              </a:solidFill>
              <a:ln w="9525">
                <a:noFill/>
                <a:miter lim="800000"/>
                <a:headEnd/>
                <a:tailEnd/>
              </a:ln>
              <a:effectLst/>
            </p:spPr>
            <p:txBody>
              <a:bodyPr wrap="none" anchor="ctr"/>
              <a:lstStyle/>
              <a:p>
                <a:pPr fontAlgn="auto">
                  <a:spcBef>
                    <a:spcPts val="0"/>
                  </a:spcBef>
                  <a:spcAft>
                    <a:spcPts val="0"/>
                  </a:spcAft>
                  <a:defRPr/>
                </a:pPr>
                <a:endParaRPr lang="en-US" dirty="0">
                  <a:latin typeface="Arial Narrow" pitchFamily="34" charset="0"/>
                  <a:cs typeface="+mn-cs"/>
                </a:endParaRPr>
              </a:p>
            </p:txBody>
          </p:sp>
          <p:sp>
            <p:nvSpPr>
              <p:cNvPr id="54" name="Rectangle 50"/>
              <p:cNvSpPr>
                <a:spLocks noChangeArrowheads="1"/>
              </p:cNvSpPr>
              <p:nvPr/>
            </p:nvSpPr>
            <p:spPr bwMode="auto">
              <a:xfrm>
                <a:off x="4414" y="6"/>
                <a:ext cx="48" cy="4320"/>
              </a:xfrm>
              <a:prstGeom prst="rect">
                <a:avLst/>
              </a:prstGeom>
              <a:solidFill>
                <a:schemeClr val="accent2"/>
              </a:solidFill>
              <a:ln w="9525">
                <a:noFill/>
                <a:miter lim="800000"/>
                <a:headEnd/>
                <a:tailEnd/>
              </a:ln>
              <a:effectLst/>
            </p:spPr>
            <p:txBody>
              <a:bodyPr wrap="none" anchor="ctr"/>
              <a:lstStyle/>
              <a:p>
                <a:pPr fontAlgn="auto">
                  <a:spcBef>
                    <a:spcPts val="0"/>
                  </a:spcBef>
                  <a:spcAft>
                    <a:spcPts val="0"/>
                  </a:spcAft>
                  <a:defRPr/>
                </a:pPr>
                <a:endParaRPr lang="en-US" dirty="0">
                  <a:latin typeface="Arial Narrow" pitchFamily="34" charset="0"/>
                  <a:cs typeface="+mn-cs"/>
                </a:endParaRPr>
              </a:p>
            </p:txBody>
          </p:sp>
          <p:sp>
            <p:nvSpPr>
              <p:cNvPr id="55" name="Rectangle 51"/>
              <p:cNvSpPr>
                <a:spLocks noChangeArrowheads="1"/>
              </p:cNvSpPr>
              <p:nvPr/>
            </p:nvSpPr>
            <p:spPr bwMode="auto">
              <a:xfrm>
                <a:off x="4510" y="6"/>
                <a:ext cx="48" cy="4320"/>
              </a:xfrm>
              <a:prstGeom prst="rect">
                <a:avLst/>
              </a:prstGeom>
              <a:solidFill>
                <a:schemeClr val="accent2"/>
              </a:solidFill>
              <a:ln w="9525">
                <a:noFill/>
                <a:miter lim="800000"/>
                <a:headEnd/>
                <a:tailEnd/>
              </a:ln>
              <a:effectLst/>
            </p:spPr>
            <p:txBody>
              <a:bodyPr wrap="none" anchor="ctr"/>
              <a:lstStyle/>
              <a:p>
                <a:pPr fontAlgn="auto">
                  <a:spcBef>
                    <a:spcPts val="0"/>
                  </a:spcBef>
                  <a:spcAft>
                    <a:spcPts val="0"/>
                  </a:spcAft>
                  <a:defRPr/>
                </a:pPr>
                <a:endParaRPr lang="en-US" dirty="0">
                  <a:latin typeface="Arial Narrow" pitchFamily="34" charset="0"/>
                  <a:cs typeface="+mn-cs"/>
                </a:endParaRPr>
              </a:p>
            </p:txBody>
          </p:sp>
          <p:sp>
            <p:nvSpPr>
              <p:cNvPr id="56" name="Rectangle 52"/>
              <p:cNvSpPr>
                <a:spLocks noChangeArrowheads="1"/>
              </p:cNvSpPr>
              <p:nvPr/>
            </p:nvSpPr>
            <p:spPr bwMode="auto">
              <a:xfrm>
                <a:off x="4606" y="6"/>
                <a:ext cx="48" cy="4320"/>
              </a:xfrm>
              <a:prstGeom prst="rect">
                <a:avLst/>
              </a:prstGeom>
              <a:solidFill>
                <a:schemeClr val="accent2"/>
              </a:solidFill>
              <a:ln w="9525">
                <a:noFill/>
                <a:miter lim="800000"/>
                <a:headEnd/>
                <a:tailEnd/>
              </a:ln>
              <a:effectLst/>
            </p:spPr>
            <p:txBody>
              <a:bodyPr wrap="none" anchor="ctr"/>
              <a:lstStyle/>
              <a:p>
                <a:pPr fontAlgn="auto">
                  <a:spcBef>
                    <a:spcPts val="0"/>
                  </a:spcBef>
                  <a:spcAft>
                    <a:spcPts val="0"/>
                  </a:spcAft>
                  <a:defRPr/>
                </a:pPr>
                <a:endParaRPr lang="en-US" dirty="0">
                  <a:latin typeface="Arial Narrow" pitchFamily="34" charset="0"/>
                  <a:cs typeface="+mn-cs"/>
                </a:endParaRPr>
              </a:p>
            </p:txBody>
          </p:sp>
          <p:sp>
            <p:nvSpPr>
              <p:cNvPr id="57" name="Rectangle 53"/>
              <p:cNvSpPr>
                <a:spLocks noChangeArrowheads="1"/>
              </p:cNvSpPr>
              <p:nvPr/>
            </p:nvSpPr>
            <p:spPr bwMode="auto">
              <a:xfrm>
                <a:off x="4702" y="6"/>
                <a:ext cx="48" cy="4320"/>
              </a:xfrm>
              <a:prstGeom prst="rect">
                <a:avLst/>
              </a:prstGeom>
              <a:solidFill>
                <a:schemeClr val="accent2"/>
              </a:solidFill>
              <a:ln w="9525">
                <a:noFill/>
                <a:miter lim="800000"/>
                <a:headEnd/>
                <a:tailEnd/>
              </a:ln>
              <a:effectLst/>
            </p:spPr>
            <p:txBody>
              <a:bodyPr wrap="none" anchor="ctr"/>
              <a:lstStyle/>
              <a:p>
                <a:pPr fontAlgn="auto">
                  <a:spcBef>
                    <a:spcPts val="0"/>
                  </a:spcBef>
                  <a:spcAft>
                    <a:spcPts val="0"/>
                  </a:spcAft>
                  <a:defRPr/>
                </a:pPr>
                <a:endParaRPr lang="en-US" dirty="0">
                  <a:latin typeface="Arial Narrow" pitchFamily="34" charset="0"/>
                  <a:cs typeface="+mn-cs"/>
                </a:endParaRPr>
              </a:p>
            </p:txBody>
          </p:sp>
          <p:sp>
            <p:nvSpPr>
              <p:cNvPr id="58" name="Rectangle 54"/>
              <p:cNvSpPr>
                <a:spLocks noChangeArrowheads="1"/>
              </p:cNvSpPr>
              <p:nvPr/>
            </p:nvSpPr>
            <p:spPr bwMode="auto">
              <a:xfrm>
                <a:off x="4798" y="6"/>
                <a:ext cx="48" cy="4320"/>
              </a:xfrm>
              <a:prstGeom prst="rect">
                <a:avLst/>
              </a:prstGeom>
              <a:solidFill>
                <a:schemeClr val="accent2"/>
              </a:solidFill>
              <a:ln w="9525">
                <a:noFill/>
                <a:miter lim="800000"/>
                <a:headEnd/>
                <a:tailEnd/>
              </a:ln>
              <a:effectLst/>
            </p:spPr>
            <p:txBody>
              <a:bodyPr wrap="none" anchor="ctr"/>
              <a:lstStyle/>
              <a:p>
                <a:pPr fontAlgn="auto">
                  <a:spcBef>
                    <a:spcPts val="0"/>
                  </a:spcBef>
                  <a:spcAft>
                    <a:spcPts val="0"/>
                  </a:spcAft>
                  <a:defRPr/>
                </a:pPr>
                <a:endParaRPr lang="en-US" dirty="0">
                  <a:latin typeface="Arial Narrow" pitchFamily="34" charset="0"/>
                  <a:cs typeface="+mn-cs"/>
                </a:endParaRPr>
              </a:p>
            </p:txBody>
          </p:sp>
          <p:sp>
            <p:nvSpPr>
              <p:cNvPr id="59" name="Rectangle 55"/>
              <p:cNvSpPr>
                <a:spLocks noChangeArrowheads="1"/>
              </p:cNvSpPr>
              <p:nvPr/>
            </p:nvSpPr>
            <p:spPr bwMode="auto">
              <a:xfrm>
                <a:off x="4894" y="6"/>
                <a:ext cx="48" cy="4320"/>
              </a:xfrm>
              <a:prstGeom prst="rect">
                <a:avLst/>
              </a:prstGeom>
              <a:solidFill>
                <a:schemeClr val="accent2"/>
              </a:solidFill>
              <a:ln w="9525">
                <a:noFill/>
                <a:miter lim="800000"/>
                <a:headEnd/>
                <a:tailEnd/>
              </a:ln>
              <a:effectLst/>
            </p:spPr>
            <p:txBody>
              <a:bodyPr wrap="none" anchor="ctr"/>
              <a:lstStyle/>
              <a:p>
                <a:pPr fontAlgn="auto">
                  <a:spcBef>
                    <a:spcPts val="0"/>
                  </a:spcBef>
                  <a:spcAft>
                    <a:spcPts val="0"/>
                  </a:spcAft>
                  <a:defRPr/>
                </a:pPr>
                <a:endParaRPr lang="en-US" dirty="0">
                  <a:latin typeface="Arial Narrow" pitchFamily="34" charset="0"/>
                  <a:cs typeface="+mn-cs"/>
                </a:endParaRPr>
              </a:p>
            </p:txBody>
          </p:sp>
          <p:sp>
            <p:nvSpPr>
              <p:cNvPr id="60" name="Rectangle 56"/>
              <p:cNvSpPr>
                <a:spLocks noChangeArrowheads="1"/>
              </p:cNvSpPr>
              <p:nvPr/>
            </p:nvSpPr>
            <p:spPr bwMode="auto">
              <a:xfrm>
                <a:off x="4990" y="6"/>
                <a:ext cx="48" cy="4320"/>
              </a:xfrm>
              <a:prstGeom prst="rect">
                <a:avLst/>
              </a:prstGeom>
              <a:solidFill>
                <a:schemeClr val="accent2"/>
              </a:solidFill>
              <a:ln w="9525">
                <a:noFill/>
                <a:miter lim="800000"/>
                <a:headEnd/>
                <a:tailEnd/>
              </a:ln>
              <a:effectLst/>
            </p:spPr>
            <p:txBody>
              <a:bodyPr wrap="none" anchor="ctr"/>
              <a:lstStyle/>
              <a:p>
                <a:pPr fontAlgn="auto">
                  <a:spcBef>
                    <a:spcPts val="0"/>
                  </a:spcBef>
                  <a:spcAft>
                    <a:spcPts val="0"/>
                  </a:spcAft>
                  <a:defRPr/>
                </a:pPr>
                <a:endParaRPr lang="en-US" dirty="0">
                  <a:latin typeface="Arial Narrow" pitchFamily="34" charset="0"/>
                  <a:cs typeface="+mn-cs"/>
                </a:endParaRPr>
              </a:p>
            </p:txBody>
          </p:sp>
          <p:sp>
            <p:nvSpPr>
              <p:cNvPr id="61" name="Rectangle 57"/>
              <p:cNvSpPr>
                <a:spLocks noChangeArrowheads="1"/>
              </p:cNvSpPr>
              <p:nvPr/>
            </p:nvSpPr>
            <p:spPr bwMode="auto">
              <a:xfrm>
                <a:off x="5086" y="6"/>
                <a:ext cx="48" cy="4320"/>
              </a:xfrm>
              <a:prstGeom prst="rect">
                <a:avLst/>
              </a:prstGeom>
              <a:solidFill>
                <a:schemeClr val="accent2"/>
              </a:solidFill>
              <a:ln w="9525">
                <a:noFill/>
                <a:miter lim="800000"/>
                <a:headEnd/>
                <a:tailEnd/>
              </a:ln>
              <a:effectLst/>
            </p:spPr>
            <p:txBody>
              <a:bodyPr wrap="none" anchor="ctr"/>
              <a:lstStyle/>
              <a:p>
                <a:pPr fontAlgn="auto">
                  <a:spcBef>
                    <a:spcPts val="0"/>
                  </a:spcBef>
                  <a:spcAft>
                    <a:spcPts val="0"/>
                  </a:spcAft>
                  <a:defRPr/>
                </a:pPr>
                <a:endParaRPr lang="en-US" dirty="0">
                  <a:latin typeface="Arial Narrow" pitchFamily="34" charset="0"/>
                  <a:cs typeface="+mn-cs"/>
                </a:endParaRPr>
              </a:p>
            </p:txBody>
          </p:sp>
          <p:sp>
            <p:nvSpPr>
              <p:cNvPr id="62" name="Rectangle 58"/>
              <p:cNvSpPr>
                <a:spLocks noChangeArrowheads="1"/>
              </p:cNvSpPr>
              <p:nvPr/>
            </p:nvSpPr>
            <p:spPr bwMode="auto">
              <a:xfrm>
                <a:off x="5182" y="6"/>
                <a:ext cx="48" cy="4320"/>
              </a:xfrm>
              <a:prstGeom prst="rect">
                <a:avLst/>
              </a:prstGeom>
              <a:solidFill>
                <a:schemeClr val="accent2"/>
              </a:solidFill>
              <a:ln w="9525">
                <a:noFill/>
                <a:miter lim="800000"/>
                <a:headEnd/>
                <a:tailEnd/>
              </a:ln>
              <a:effectLst/>
            </p:spPr>
            <p:txBody>
              <a:bodyPr wrap="none" anchor="ctr"/>
              <a:lstStyle/>
              <a:p>
                <a:pPr fontAlgn="auto">
                  <a:spcBef>
                    <a:spcPts val="0"/>
                  </a:spcBef>
                  <a:spcAft>
                    <a:spcPts val="0"/>
                  </a:spcAft>
                  <a:defRPr/>
                </a:pPr>
                <a:endParaRPr lang="en-US" dirty="0">
                  <a:latin typeface="Arial Narrow" pitchFamily="34" charset="0"/>
                  <a:cs typeface="+mn-cs"/>
                </a:endParaRPr>
              </a:p>
            </p:txBody>
          </p:sp>
          <p:sp>
            <p:nvSpPr>
              <p:cNvPr id="63" name="Rectangle 59"/>
              <p:cNvSpPr>
                <a:spLocks noChangeArrowheads="1"/>
              </p:cNvSpPr>
              <p:nvPr/>
            </p:nvSpPr>
            <p:spPr bwMode="auto">
              <a:xfrm>
                <a:off x="5278" y="6"/>
                <a:ext cx="48" cy="4320"/>
              </a:xfrm>
              <a:prstGeom prst="rect">
                <a:avLst/>
              </a:prstGeom>
              <a:solidFill>
                <a:schemeClr val="accent2"/>
              </a:solidFill>
              <a:ln w="9525">
                <a:noFill/>
                <a:miter lim="800000"/>
                <a:headEnd/>
                <a:tailEnd/>
              </a:ln>
              <a:effectLst/>
            </p:spPr>
            <p:txBody>
              <a:bodyPr wrap="none" anchor="ctr"/>
              <a:lstStyle/>
              <a:p>
                <a:pPr fontAlgn="auto">
                  <a:spcBef>
                    <a:spcPts val="0"/>
                  </a:spcBef>
                  <a:spcAft>
                    <a:spcPts val="0"/>
                  </a:spcAft>
                  <a:defRPr/>
                </a:pPr>
                <a:endParaRPr lang="en-US" dirty="0">
                  <a:latin typeface="Arial Narrow" pitchFamily="34" charset="0"/>
                  <a:cs typeface="+mn-cs"/>
                </a:endParaRPr>
              </a:p>
            </p:txBody>
          </p:sp>
          <p:sp>
            <p:nvSpPr>
              <p:cNvPr id="64" name="Rectangle 60"/>
              <p:cNvSpPr>
                <a:spLocks noChangeArrowheads="1"/>
              </p:cNvSpPr>
              <p:nvPr/>
            </p:nvSpPr>
            <p:spPr bwMode="auto">
              <a:xfrm>
                <a:off x="5374" y="6"/>
                <a:ext cx="48" cy="4320"/>
              </a:xfrm>
              <a:prstGeom prst="rect">
                <a:avLst/>
              </a:prstGeom>
              <a:solidFill>
                <a:schemeClr val="accent2"/>
              </a:solidFill>
              <a:ln w="9525">
                <a:noFill/>
                <a:miter lim="800000"/>
                <a:headEnd/>
                <a:tailEnd/>
              </a:ln>
              <a:effectLst/>
            </p:spPr>
            <p:txBody>
              <a:bodyPr wrap="none" anchor="ctr"/>
              <a:lstStyle/>
              <a:p>
                <a:pPr fontAlgn="auto">
                  <a:spcBef>
                    <a:spcPts val="0"/>
                  </a:spcBef>
                  <a:spcAft>
                    <a:spcPts val="0"/>
                  </a:spcAft>
                  <a:defRPr/>
                </a:pPr>
                <a:endParaRPr lang="en-US" dirty="0">
                  <a:latin typeface="Arial Narrow" pitchFamily="34" charset="0"/>
                  <a:cs typeface="+mn-cs"/>
                </a:endParaRPr>
              </a:p>
            </p:txBody>
          </p:sp>
          <p:sp>
            <p:nvSpPr>
              <p:cNvPr id="65" name="Rectangle 61"/>
              <p:cNvSpPr>
                <a:spLocks noChangeArrowheads="1"/>
              </p:cNvSpPr>
              <p:nvPr/>
            </p:nvSpPr>
            <p:spPr bwMode="auto">
              <a:xfrm>
                <a:off x="5470" y="6"/>
                <a:ext cx="48" cy="4320"/>
              </a:xfrm>
              <a:prstGeom prst="rect">
                <a:avLst/>
              </a:prstGeom>
              <a:solidFill>
                <a:schemeClr val="accent2"/>
              </a:solidFill>
              <a:ln w="9525">
                <a:noFill/>
                <a:miter lim="800000"/>
                <a:headEnd/>
                <a:tailEnd/>
              </a:ln>
              <a:effectLst/>
            </p:spPr>
            <p:txBody>
              <a:bodyPr wrap="none" anchor="ctr"/>
              <a:lstStyle/>
              <a:p>
                <a:pPr fontAlgn="auto">
                  <a:spcBef>
                    <a:spcPts val="0"/>
                  </a:spcBef>
                  <a:spcAft>
                    <a:spcPts val="0"/>
                  </a:spcAft>
                  <a:defRPr/>
                </a:pPr>
                <a:endParaRPr lang="en-US" dirty="0">
                  <a:latin typeface="Arial Narrow" pitchFamily="34" charset="0"/>
                  <a:cs typeface="+mn-cs"/>
                </a:endParaRPr>
              </a:p>
            </p:txBody>
          </p:sp>
          <p:sp>
            <p:nvSpPr>
              <p:cNvPr id="66" name="Rectangle 62"/>
              <p:cNvSpPr>
                <a:spLocks noChangeArrowheads="1"/>
              </p:cNvSpPr>
              <p:nvPr/>
            </p:nvSpPr>
            <p:spPr bwMode="auto">
              <a:xfrm>
                <a:off x="5566" y="6"/>
                <a:ext cx="48" cy="4320"/>
              </a:xfrm>
              <a:prstGeom prst="rect">
                <a:avLst/>
              </a:prstGeom>
              <a:solidFill>
                <a:schemeClr val="accent2"/>
              </a:solidFill>
              <a:ln w="9525">
                <a:noFill/>
                <a:miter lim="800000"/>
                <a:headEnd/>
                <a:tailEnd/>
              </a:ln>
              <a:effectLst/>
            </p:spPr>
            <p:txBody>
              <a:bodyPr wrap="none" anchor="ctr"/>
              <a:lstStyle/>
              <a:p>
                <a:pPr fontAlgn="auto">
                  <a:spcBef>
                    <a:spcPts val="0"/>
                  </a:spcBef>
                  <a:spcAft>
                    <a:spcPts val="0"/>
                  </a:spcAft>
                  <a:defRPr/>
                </a:pPr>
                <a:endParaRPr lang="en-US" dirty="0">
                  <a:latin typeface="Arial Narrow" pitchFamily="34" charset="0"/>
                  <a:cs typeface="+mn-cs"/>
                </a:endParaRPr>
              </a:p>
            </p:txBody>
          </p:sp>
          <p:sp>
            <p:nvSpPr>
              <p:cNvPr id="67" name="Rectangle 63"/>
              <p:cNvSpPr>
                <a:spLocks noChangeArrowheads="1"/>
              </p:cNvSpPr>
              <p:nvPr/>
            </p:nvSpPr>
            <p:spPr bwMode="auto">
              <a:xfrm>
                <a:off x="5662" y="6"/>
                <a:ext cx="48" cy="4320"/>
              </a:xfrm>
              <a:prstGeom prst="rect">
                <a:avLst/>
              </a:prstGeom>
              <a:solidFill>
                <a:schemeClr val="accent2"/>
              </a:solidFill>
              <a:ln w="9525">
                <a:noFill/>
                <a:miter lim="800000"/>
                <a:headEnd/>
                <a:tailEnd/>
              </a:ln>
              <a:effectLst/>
            </p:spPr>
            <p:txBody>
              <a:bodyPr wrap="none" anchor="ctr"/>
              <a:lstStyle/>
              <a:p>
                <a:pPr fontAlgn="auto">
                  <a:spcBef>
                    <a:spcPts val="0"/>
                  </a:spcBef>
                  <a:spcAft>
                    <a:spcPts val="0"/>
                  </a:spcAft>
                  <a:defRPr/>
                </a:pPr>
                <a:endParaRPr lang="en-US" dirty="0">
                  <a:latin typeface="Arial Narrow" pitchFamily="34" charset="0"/>
                  <a:cs typeface="+mn-cs"/>
                </a:endParaRPr>
              </a:p>
            </p:txBody>
          </p:sp>
        </p:grpSp>
        <p:sp>
          <p:nvSpPr>
            <p:cNvPr id="6" name="Rectangle 64"/>
            <p:cNvSpPr>
              <a:spLocks noChangeArrowheads="1"/>
            </p:cNvSpPr>
            <p:nvPr userDrawn="1"/>
          </p:nvSpPr>
          <p:spPr bwMode="auto">
            <a:xfrm>
              <a:off x="429" y="0"/>
              <a:ext cx="5331" cy="4320"/>
            </a:xfrm>
            <a:prstGeom prst="rect">
              <a:avLst/>
            </a:prstGeom>
            <a:solidFill>
              <a:schemeClr val="accent1">
                <a:alpha val="50000"/>
              </a:schemeClr>
            </a:solidFill>
            <a:ln w="9525">
              <a:noFill/>
              <a:miter lim="800000"/>
              <a:headEnd/>
              <a:tailEnd/>
            </a:ln>
            <a:effectLst/>
          </p:spPr>
          <p:txBody>
            <a:bodyPr wrap="none" anchor="ctr"/>
            <a:lstStyle/>
            <a:p>
              <a:pPr fontAlgn="auto">
                <a:spcBef>
                  <a:spcPts val="0"/>
                </a:spcBef>
                <a:spcAft>
                  <a:spcPts val="0"/>
                </a:spcAft>
                <a:defRPr/>
              </a:pPr>
              <a:endParaRPr lang="en-US" dirty="0">
                <a:latin typeface="Arial Narrow" pitchFamily="34" charset="0"/>
                <a:cs typeface="+mn-cs"/>
              </a:endParaRPr>
            </a:p>
          </p:txBody>
        </p:sp>
        <p:sp>
          <p:nvSpPr>
            <p:cNvPr id="7" name="Rectangle 65"/>
            <p:cNvSpPr>
              <a:spLocks noChangeArrowheads="1"/>
            </p:cNvSpPr>
            <p:nvPr userDrawn="1"/>
          </p:nvSpPr>
          <p:spPr bwMode="auto">
            <a:xfrm>
              <a:off x="0" y="0"/>
              <a:ext cx="5760" cy="321"/>
            </a:xfrm>
            <a:prstGeom prst="rect">
              <a:avLst/>
            </a:prstGeom>
            <a:solidFill>
              <a:schemeClr val="hlink">
                <a:alpha val="50000"/>
              </a:schemeClr>
            </a:solidFill>
            <a:ln w="9525">
              <a:noFill/>
              <a:miter lim="800000"/>
              <a:headEnd/>
              <a:tailEnd/>
            </a:ln>
            <a:effectLst/>
          </p:spPr>
          <p:txBody>
            <a:bodyPr wrap="none" anchor="ctr"/>
            <a:lstStyle/>
            <a:p>
              <a:pPr fontAlgn="auto">
                <a:spcBef>
                  <a:spcPts val="0"/>
                </a:spcBef>
                <a:spcAft>
                  <a:spcPts val="0"/>
                </a:spcAft>
                <a:defRPr/>
              </a:pPr>
              <a:endParaRPr lang="en-US" dirty="0">
                <a:latin typeface="Arial Narrow" pitchFamily="34" charset="0"/>
                <a:cs typeface="+mn-cs"/>
              </a:endParaRPr>
            </a:p>
          </p:txBody>
        </p:sp>
      </p:grpSp>
      <p:sp>
        <p:nvSpPr>
          <p:cNvPr id="68" name="Rectangle 66"/>
          <p:cNvSpPr>
            <a:spLocks noChangeArrowheads="1"/>
          </p:cNvSpPr>
          <p:nvPr/>
        </p:nvSpPr>
        <p:spPr bwMode="auto">
          <a:xfrm>
            <a:off x="3505200" y="2590800"/>
            <a:ext cx="4892675" cy="76200"/>
          </a:xfrm>
          <a:prstGeom prst="rect">
            <a:avLst/>
          </a:prstGeom>
          <a:solidFill>
            <a:schemeClr val="hlink">
              <a:alpha val="50000"/>
            </a:schemeClr>
          </a:solidFill>
          <a:ln w="9525">
            <a:noFill/>
            <a:miter lim="800000"/>
            <a:headEnd/>
            <a:tailEnd/>
          </a:ln>
          <a:effectLst/>
        </p:spPr>
        <p:txBody>
          <a:bodyPr wrap="none" anchor="ctr"/>
          <a:lstStyle/>
          <a:p>
            <a:pPr algn="ctr" fontAlgn="auto">
              <a:spcBef>
                <a:spcPts val="0"/>
              </a:spcBef>
              <a:spcAft>
                <a:spcPts val="0"/>
              </a:spcAft>
              <a:defRPr/>
            </a:pPr>
            <a:endParaRPr kumimoji="1" lang="en-US" sz="2400" dirty="0">
              <a:latin typeface="Arial Narrow" pitchFamily="34" charset="0"/>
              <a:cs typeface="+mn-cs"/>
            </a:endParaRPr>
          </a:p>
        </p:txBody>
      </p:sp>
      <p:sp>
        <p:nvSpPr>
          <p:cNvPr id="230467" name="Rectangle 67"/>
          <p:cNvSpPr>
            <a:spLocks noGrp="1" noChangeArrowheads="1"/>
          </p:cNvSpPr>
          <p:nvPr>
            <p:ph type="ctrTitle" sz="quarter"/>
          </p:nvPr>
        </p:nvSpPr>
        <p:spPr>
          <a:xfrm>
            <a:off x="779463" y="1887538"/>
            <a:ext cx="7678737" cy="641350"/>
          </a:xfrm>
        </p:spPr>
        <p:txBody>
          <a:bodyPr/>
          <a:lstStyle>
            <a:lvl1pPr algn="r">
              <a:defRPr>
                <a:latin typeface="Arial Narrow" pitchFamily="34" charset="0"/>
              </a:defRPr>
            </a:lvl1pPr>
          </a:lstStyle>
          <a:p>
            <a:r>
              <a:rPr lang="en-US" dirty="0"/>
              <a:t>Click to edit Master title style</a:t>
            </a:r>
          </a:p>
        </p:txBody>
      </p:sp>
      <p:sp>
        <p:nvSpPr>
          <p:cNvPr id="230468" name="Rectangle 68"/>
          <p:cNvSpPr>
            <a:spLocks noGrp="1" noChangeArrowheads="1"/>
          </p:cNvSpPr>
          <p:nvPr>
            <p:ph type="subTitle" sz="quarter" idx="1"/>
          </p:nvPr>
        </p:nvSpPr>
        <p:spPr>
          <a:xfrm>
            <a:off x="4021138" y="2860675"/>
            <a:ext cx="4437062" cy="3114675"/>
          </a:xfrm>
        </p:spPr>
        <p:txBody>
          <a:bodyPr/>
          <a:lstStyle>
            <a:lvl1pPr marL="0" indent="0">
              <a:buFont typeface="Wingdings" pitchFamily="2" charset="2"/>
              <a:buNone/>
              <a:defRPr>
                <a:latin typeface="Arial Narrow" pitchFamily="34" charset="0"/>
              </a:defRPr>
            </a:lvl1pPr>
          </a:lstStyle>
          <a:p>
            <a:r>
              <a:rPr lang="en-US" dirty="0"/>
              <a:t>Click to edit Master subtitle style</a:t>
            </a:r>
          </a:p>
        </p:txBody>
      </p:sp>
      <p:sp>
        <p:nvSpPr>
          <p:cNvPr id="71" name="Rectangle 71"/>
          <p:cNvSpPr>
            <a:spLocks noGrp="1" noChangeArrowheads="1"/>
          </p:cNvSpPr>
          <p:nvPr>
            <p:ph type="sldNum" sz="quarter" idx="12"/>
          </p:nvPr>
        </p:nvSpPr>
        <p:spPr>
          <a:xfrm>
            <a:off x="6553200" y="6248400"/>
            <a:ext cx="1905000" cy="457200"/>
          </a:xfrm>
        </p:spPr>
        <p:txBody>
          <a:bodyPr/>
          <a:lstStyle>
            <a:lvl1pPr>
              <a:defRPr>
                <a:latin typeface="Arial Narrow" pitchFamily="34" charset="0"/>
              </a:defRPr>
            </a:lvl1pPr>
          </a:lstStyle>
          <a:p>
            <a:pPr>
              <a:defRPr/>
            </a:pPr>
            <a:fld id="{218F890E-C7B6-4AB5-A6B0-1DCF302E74CA}" type="slidenum">
              <a:rPr lang="en-US"/>
              <a:pPr>
                <a:defRPr/>
              </a:pPr>
              <a:t>‹#›</a:t>
            </a:fld>
            <a:endParaRPr lang="en-US" dirty="0"/>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Narrow" pitchFamily="34" charset="0"/>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a:lstStyle>
            <a:lvl1pPr>
              <a:defRPr>
                <a:latin typeface="Arial Narrow" pitchFamily="34" charset="0"/>
              </a:defRPr>
            </a:lvl1pPr>
            <a:lvl2pPr>
              <a:defRPr>
                <a:latin typeface="Arial Narrow" pitchFamily="34" charset="0"/>
              </a:defRPr>
            </a:lvl2pPr>
            <a:lvl3pPr>
              <a:defRPr>
                <a:latin typeface="Arial Narrow" pitchFamily="34" charset="0"/>
              </a:defRPr>
            </a:lvl3pPr>
            <a:lvl4pPr>
              <a:defRPr>
                <a:latin typeface="Arial Narrow" pitchFamily="34" charset="0"/>
              </a:defRPr>
            </a:lvl4pPr>
            <a:lvl5pPr>
              <a:defRPr>
                <a:latin typeface="Arial Narrow"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67"/>
          <p:cNvSpPr>
            <a:spLocks noGrp="1" noChangeArrowheads="1"/>
          </p:cNvSpPr>
          <p:nvPr>
            <p:ph type="dt" sz="half" idx="10"/>
          </p:nvPr>
        </p:nvSpPr>
        <p:spPr>
          <a:ln/>
        </p:spPr>
        <p:txBody>
          <a:bodyPr/>
          <a:lstStyle>
            <a:lvl1pPr>
              <a:defRPr/>
            </a:lvl1pPr>
          </a:lstStyle>
          <a:p>
            <a:pPr>
              <a:defRPr/>
            </a:pPr>
            <a:r>
              <a:rPr lang="en-US"/>
              <a:t>Leadership Development 2016</a:t>
            </a:r>
          </a:p>
        </p:txBody>
      </p:sp>
      <p:sp>
        <p:nvSpPr>
          <p:cNvPr id="5" name="Rectangle 68"/>
          <p:cNvSpPr>
            <a:spLocks noGrp="1" noChangeArrowheads="1"/>
          </p:cNvSpPr>
          <p:nvPr>
            <p:ph type="ftr" sz="quarter" idx="11"/>
          </p:nvPr>
        </p:nvSpPr>
        <p:spPr>
          <a:xfrm>
            <a:off x="3590925" y="6286500"/>
            <a:ext cx="2895600" cy="457200"/>
          </a:xfrm>
          <a:prstGeom prst="rect">
            <a:avLst/>
          </a:prstGeom>
          <a:ln/>
        </p:spPr>
        <p:txBody>
          <a:bodyPr/>
          <a:lstStyle>
            <a:lvl1pPr>
              <a:defRPr/>
            </a:lvl1pPr>
          </a:lstStyle>
          <a:p>
            <a:pPr>
              <a:defRPr/>
            </a:pPr>
            <a:endParaRPr lang="en-US"/>
          </a:p>
        </p:txBody>
      </p:sp>
      <p:sp>
        <p:nvSpPr>
          <p:cNvPr id="6" name="Rectangle 69"/>
          <p:cNvSpPr>
            <a:spLocks noGrp="1" noChangeArrowheads="1"/>
          </p:cNvSpPr>
          <p:nvPr>
            <p:ph type="sldNum" sz="quarter" idx="12"/>
          </p:nvPr>
        </p:nvSpPr>
        <p:spPr>
          <a:ln/>
        </p:spPr>
        <p:txBody>
          <a:bodyPr/>
          <a:lstStyle>
            <a:lvl1pPr>
              <a:defRPr/>
            </a:lvl1pPr>
          </a:lstStyle>
          <a:p>
            <a:pPr>
              <a:defRPr/>
            </a:pPr>
            <a:fld id="{7F34753E-5196-407C-A523-B592A9AC867E}" type="slidenum">
              <a:rPr lang="en-US"/>
              <a:pPr>
                <a:defRPr/>
              </a:pPr>
              <a:t>‹#›</a:t>
            </a:fld>
            <a:endParaRPr lang="en-US" dirty="0"/>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295803" y="982663"/>
            <a:ext cx="738664" cy="5113337"/>
          </a:xfrm>
        </p:spPr>
        <p:txBody>
          <a:bodyPr vert="eaVert"/>
          <a:lstStyle>
            <a:lvl1pPr>
              <a:defRPr>
                <a:latin typeface="Arial Narrow" pitchFamily="34" charset="0"/>
              </a:defRPr>
            </a:lvl1pPr>
          </a:lstStyle>
          <a:p>
            <a:r>
              <a:rPr lang="en-US" dirty="0"/>
              <a:t>Click to edit Master title style</a:t>
            </a:r>
          </a:p>
        </p:txBody>
      </p:sp>
      <p:sp>
        <p:nvSpPr>
          <p:cNvPr id="3" name="Vertical Text Placeholder 2"/>
          <p:cNvSpPr>
            <a:spLocks noGrp="1"/>
          </p:cNvSpPr>
          <p:nvPr>
            <p:ph type="body" orient="vert" idx="1"/>
          </p:nvPr>
        </p:nvSpPr>
        <p:spPr>
          <a:xfrm>
            <a:off x="871538" y="982663"/>
            <a:ext cx="5970587" cy="5113337"/>
          </a:xfrm>
        </p:spPr>
        <p:txBody>
          <a:bodyPr vert="eaVert"/>
          <a:lstStyle>
            <a:lvl1pPr>
              <a:defRPr>
                <a:latin typeface="Arial Narrow" pitchFamily="34" charset="0"/>
              </a:defRPr>
            </a:lvl1pPr>
            <a:lvl2pPr>
              <a:defRPr>
                <a:latin typeface="Arial Narrow" pitchFamily="34" charset="0"/>
              </a:defRPr>
            </a:lvl2pPr>
            <a:lvl3pPr>
              <a:defRPr>
                <a:latin typeface="Arial Narrow" pitchFamily="34" charset="0"/>
              </a:defRPr>
            </a:lvl3pPr>
            <a:lvl4pPr>
              <a:defRPr>
                <a:latin typeface="Arial Narrow" pitchFamily="34" charset="0"/>
              </a:defRPr>
            </a:lvl4pPr>
            <a:lvl5pPr>
              <a:defRPr>
                <a:latin typeface="Arial Narrow"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67"/>
          <p:cNvSpPr>
            <a:spLocks noGrp="1" noChangeArrowheads="1"/>
          </p:cNvSpPr>
          <p:nvPr>
            <p:ph type="dt" sz="half" idx="10"/>
          </p:nvPr>
        </p:nvSpPr>
        <p:spPr>
          <a:ln/>
        </p:spPr>
        <p:txBody>
          <a:bodyPr/>
          <a:lstStyle>
            <a:lvl1pPr>
              <a:defRPr/>
            </a:lvl1pPr>
          </a:lstStyle>
          <a:p>
            <a:pPr>
              <a:defRPr/>
            </a:pPr>
            <a:r>
              <a:rPr lang="en-US"/>
              <a:t>Leadership Development 2016</a:t>
            </a:r>
          </a:p>
        </p:txBody>
      </p:sp>
      <p:sp>
        <p:nvSpPr>
          <p:cNvPr id="5" name="Rectangle 68"/>
          <p:cNvSpPr>
            <a:spLocks noGrp="1" noChangeArrowheads="1"/>
          </p:cNvSpPr>
          <p:nvPr>
            <p:ph type="ftr" sz="quarter" idx="11"/>
          </p:nvPr>
        </p:nvSpPr>
        <p:spPr>
          <a:xfrm>
            <a:off x="3590925" y="6286500"/>
            <a:ext cx="2895600" cy="457200"/>
          </a:xfrm>
          <a:prstGeom prst="rect">
            <a:avLst/>
          </a:prstGeom>
          <a:ln/>
        </p:spPr>
        <p:txBody>
          <a:bodyPr/>
          <a:lstStyle>
            <a:lvl1pPr>
              <a:defRPr/>
            </a:lvl1pPr>
          </a:lstStyle>
          <a:p>
            <a:pPr>
              <a:defRPr/>
            </a:pPr>
            <a:endParaRPr lang="en-US"/>
          </a:p>
        </p:txBody>
      </p:sp>
      <p:sp>
        <p:nvSpPr>
          <p:cNvPr id="6" name="Rectangle 69"/>
          <p:cNvSpPr>
            <a:spLocks noGrp="1" noChangeArrowheads="1"/>
          </p:cNvSpPr>
          <p:nvPr>
            <p:ph type="sldNum" sz="quarter" idx="12"/>
          </p:nvPr>
        </p:nvSpPr>
        <p:spPr>
          <a:ln/>
        </p:spPr>
        <p:txBody>
          <a:bodyPr/>
          <a:lstStyle>
            <a:lvl1pPr>
              <a:defRPr/>
            </a:lvl1pPr>
          </a:lstStyle>
          <a:p>
            <a:pPr>
              <a:defRPr/>
            </a:pPr>
            <a:fld id="{F36F2BAB-C11F-40C2-8175-44A95C5E318B}" type="slidenum">
              <a:rPr lang="en-US"/>
              <a:pPr>
                <a:defRPr/>
              </a:pPr>
              <a:t>‹#›</a:t>
            </a:fld>
            <a:endParaRPr lang="en-US" dirty="0"/>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871538" y="982663"/>
            <a:ext cx="8162925" cy="641350"/>
          </a:xfrm>
        </p:spPr>
        <p:txBody>
          <a:bodyPr/>
          <a:lstStyle>
            <a:lvl1pPr>
              <a:defRPr>
                <a:latin typeface="Arial Narrow" pitchFamily="34" charset="0"/>
              </a:defRPr>
            </a:lvl1pPr>
          </a:lstStyle>
          <a:p>
            <a:r>
              <a:rPr lang="en-US" dirty="0"/>
              <a:t>Click to edit Master title style</a:t>
            </a:r>
          </a:p>
        </p:txBody>
      </p:sp>
      <p:sp>
        <p:nvSpPr>
          <p:cNvPr id="3" name="Text Placeholder 2"/>
          <p:cNvSpPr>
            <a:spLocks noGrp="1"/>
          </p:cNvSpPr>
          <p:nvPr>
            <p:ph type="body" sz="half" idx="1"/>
          </p:nvPr>
        </p:nvSpPr>
        <p:spPr>
          <a:xfrm>
            <a:off x="912813" y="1905000"/>
            <a:ext cx="3978275" cy="4191000"/>
          </a:xfrm>
        </p:spPr>
        <p:txBody>
          <a:bodyPr/>
          <a:lstStyle>
            <a:lvl1pPr>
              <a:defRPr>
                <a:latin typeface="Arial Narrow" pitchFamily="34" charset="0"/>
              </a:defRPr>
            </a:lvl1pPr>
            <a:lvl2pPr>
              <a:defRPr>
                <a:latin typeface="Arial Narrow" pitchFamily="34" charset="0"/>
              </a:defRPr>
            </a:lvl2pPr>
            <a:lvl3pPr>
              <a:defRPr>
                <a:latin typeface="Arial Narrow" pitchFamily="34" charset="0"/>
              </a:defRPr>
            </a:lvl3pPr>
            <a:lvl4pPr>
              <a:defRPr>
                <a:latin typeface="Arial Narrow" pitchFamily="34" charset="0"/>
              </a:defRPr>
            </a:lvl4pPr>
            <a:lvl5pPr>
              <a:defRPr>
                <a:latin typeface="Arial Narrow"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lipArt Placeholder 3"/>
          <p:cNvSpPr>
            <a:spLocks noGrp="1"/>
          </p:cNvSpPr>
          <p:nvPr>
            <p:ph type="clipArt" sz="half" idx="2"/>
          </p:nvPr>
        </p:nvSpPr>
        <p:spPr>
          <a:xfrm>
            <a:off x="5043488" y="1905000"/>
            <a:ext cx="3979862" cy="4191000"/>
          </a:xfrm>
        </p:spPr>
        <p:txBody>
          <a:bodyPr/>
          <a:lstStyle>
            <a:lvl1pPr>
              <a:defRPr>
                <a:latin typeface="Arial Narrow" pitchFamily="34" charset="0"/>
              </a:defRPr>
            </a:lvl1pPr>
          </a:lstStyle>
          <a:p>
            <a:pPr lvl="0"/>
            <a:r>
              <a:rPr lang="en-US" noProof="0" dirty="0"/>
              <a:t>Click icon to add clip art</a:t>
            </a:r>
          </a:p>
        </p:txBody>
      </p:sp>
      <p:sp>
        <p:nvSpPr>
          <p:cNvPr id="5" name="Rectangle 67"/>
          <p:cNvSpPr>
            <a:spLocks noGrp="1" noChangeArrowheads="1"/>
          </p:cNvSpPr>
          <p:nvPr>
            <p:ph type="dt" sz="half" idx="10"/>
          </p:nvPr>
        </p:nvSpPr>
        <p:spPr>
          <a:ln/>
        </p:spPr>
        <p:txBody>
          <a:bodyPr/>
          <a:lstStyle>
            <a:lvl1pPr>
              <a:defRPr/>
            </a:lvl1pPr>
          </a:lstStyle>
          <a:p>
            <a:pPr>
              <a:defRPr/>
            </a:pPr>
            <a:r>
              <a:rPr lang="en-US"/>
              <a:t>Leadership Development 2016</a:t>
            </a:r>
          </a:p>
        </p:txBody>
      </p:sp>
      <p:sp>
        <p:nvSpPr>
          <p:cNvPr id="6" name="Rectangle 68"/>
          <p:cNvSpPr>
            <a:spLocks noGrp="1" noChangeArrowheads="1"/>
          </p:cNvSpPr>
          <p:nvPr>
            <p:ph type="ftr" sz="quarter" idx="11"/>
          </p:nvPr>
        </p:nvSpPr>
        <p:spPr>
          <a:xfrm>
            <a:off x="3590925" y="6286500"/>
            <a:ext cx="2895600" cy="457200"/>
          </a:xfrm>
          <a:prstGeom prst="rect">
            <a:avLst/>
          </a:prstGeom>
          <a:ln/>
        </p:spPr>
        <p:txBody>
          <a:bodyPr/>
          <a:lstStyle>
            <a:lvl1pPr>
              <a:defRPr/>
            </a:lvl1pPr>
          </a:lstStyle>
          <a:p>
            <a:pPr>
              <a:defRPr/>
            </a:pPr>
            <a:endParaRPr lang="en-US"/>
          </a:p>
        </p:txBody>
      </p:sp>
      <p:sp>
        <p:nvSpPr>
          <p:cNvPr id="7" name="Rectangle 69"/>
          <p:cNvSpPr>
            <a:spLocks noGrp="1" noChangeArrowheads="1"/>
          </p:cNvSpPr>
          <p:nvPr>
            <p:ph type="sldNum" sz="quarter" idx="12"/>
          </p:nvPr>
        </p:nvSpPr>
        <p:spPr>
          <a:ln/>
        </p:spPr>
        <p:txBody>
          <a:bodyPr/>
          <a:lstStyle>
            <a:lvl1pPr>
              <a:defRPr/>
            </a:lvl1pPr>
          </a:lstStyle>
          <a:p>
            <a:pPr>
              <a:defRPr/>
            </a:pPr>
            <a:fld id="{B5B9DA03-EAF4-4DED-BBBE-407F9513B147}" type="slidenum">
              <a:rPr lang="en-US"/>
              <a:pPr>
                <a:defRPr/>
              </a:pPr>
              <a:t>‹#›</a:t>
            </a:fld>
            <a:endParaRPr lang="en-US" dirty="0"/>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381000"/>
            <a:ext cx="8162925" cy="1200329"/>
          </a:xfrm>
        </p:spPr>
        <p:txBody>
          <a:bodyPr/>
          <a:lstStyle>
            <a:lvl1pPr>
              <a:defRPr>
                <a:latin typeface="Arial Narrow" pitchFamily="34" charset="0"/>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a:defRPr>
                <a:latin typeface="Arial Narrow" pitchFamily="34" charset="0"/>
              </a:defRPr>
            </a:lvl1pPr>
            <a:lvl2pPr>
              <a:defRPr>
                <a:latin typeface="Arial Narrow" pitchFamily="34" charset="0"/>
              </a:defRPr>
            </a:lvl2pPr>
            <a:lvl3pPr>
              <a:defRPr>
                <a:latin typeface="Arial Narrow" pitchFamily="34" charset="0"/>
              </a:defRPr>
            </a:lvl3pPr>
            <a:lvl4pPr>
              <a:defRPr>
                <a:latin typeface="Arial Narrow" pitchFamily="34" charset="0"/>
              </a:defRPr>
            </a:lvl4pPr>
            <a:lvl5pPr>
              <a:defRPr>
                <a:latin typeface="Arial Narrow"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lvl1pPr>
              <a:defRPr/>
            </a:lvl1pPr>
          </a:lstStyle>
          <a:p>
            <a:pPr>
              <a:defRPr/>
            </a:pPr>
            <a:r>
              <a:rPr lang="en-US"/>
              <a:t>Page </a:t>
            </a:r>
            <a:fld id="{15BF0D85-0710-4A2A-A36D-563B3B31834E}" type="slidenum">
              <a:rPr lang="en-US"/>
              <a:pPr>
                <a:defRPr/>
              </a:pPr>
              <a:t>‹#›</a:t>
            </a:fld>
            <a:endParaRPr lang="en-US"/>
          </a:p>
        </p:txBody>
      </p:sp>
      <p:sp>
        <p:nvSpPr>
          <p:cNvPr id="7" name="Rectangle 67"/>
          <p:cNvSpPr txBox="1">
            <a:spLocks noChangeArrowheads="1"/>
          </p:cNvSpPr>
          <p:nvPr userDrawn="1"/>
        </p:nvSpPr>
        <p:spPr bwMode="auto">
          <a:xfrm>
            <a:off x="1304925" y="64389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chemeClr val="tx1"/>
                </a:solidFill>
                <a:effectLst/>
                <a:uLnTx/>
                <a:uFillTx/>
                <a:latin typeface="Arial Narrow" pitchFamily="34" charset="0"/>
                <a:ea typeface="+mn-ea"/>
                <a:cs typeface="+mn-cs"/>
              </a:rPr>
              <a:t>Leadership Development 2016</a:t>
            </a:r>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atin typeface="Arial Narrow" pitchFamily="34" charset="0"/>
              </a:defRPr>
            </a:lvl1pPr>
          </a:lstStyle>
          <a:p>
            <a:r>
              <a:rPr lang="en-US" dirty="0"/>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atin typeface="Arial Narrow" pitchFamily="34" charset="0"/>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a:t>Click to edit Master text styles</a:t>
            </a:r>
          </a:p>
        </p:txBody>
      </p:sp>
      <p:sp>
        <p:nvSpPr>
          <p:cNvPr id="4" name="Rectangle 67"/>
          <p:cNvSpPr>
            <a:spLocks noGrp="1" noChangeArrowheads="1"/>
          </p:cNvSpPr>
          <p:nvPr>
            <p:ph type="dt" sz="half" idx="10"/>
          </p:nvPr>
        </p:nvSpPr>
        <p:spPr>
          <a:ln/>
        </p:spPr>
        <p:txBody>
          <a:bodyPr/>
          <a:lstStyle>
            <a:lvl1pPr>
              <a:defRPr/>
            </a:lvl1pPr>
          </a:lstStyle>
          <a:p>
            <a:pPr>
              <a:defRPr/>
            </a:pPr>
            <a:r>
              <a:rPr lang="en-US"/>
              <a:t>Leadership Development 2016</a:t>
            </a:r>
            <a:endParaRPr lang="en-US" dirty="0"/>
          </a:p>
        </p:txBody>
      </p:sp>
      <p:sp>
        <p:nvSpPr>
          <p:cNvPr id="6" name="Rectangle 69"/>
          <p:cNvSpPr>
            <a:spLocks noGrp="1" noChangeArrowheads="1"/>
          </p:cNvSpPr>
          <p:nvPr>
            <p:ph type="sldNum" sz="quarter" idx="12"/>
          </p:nvPr>
        </p:nvSpPr>
        <p:spPr>
          <a:ln/>
        </p:spPr>
        <p:txBody>
          <a:bodyPr/>
          <a:lstStyle>
            <a:lvl1pPr>
              <a:defRPr/>
            </a:lvl1pPr>
          </a:lstStyle>
          <a:p>
            <a:pPr>
              <a:defRPr/>
            </a:pPr>
            <a:fld id="{6DAD6795-4389-49B6-8957-22BC07FD1E2D}" type="slidenum">
              <a:rPr lang="en-US"/>
              <a:pPr>
                <a:defRPr/>
              </a:pPr>
              <a:t>‹#›</a:t>
            </a:fld>
            <a:endParaRPr lang="en-US" dirty="0"/>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71538" y="457200"/>
            <a:ext cx="8162925" cy="1200329"/>
          </a:xfrm>
        </p:spPr>
        <p:txBody>
          <a:bodyPr/>
          <a:lstStyle>
            <a:lvl1pPr>
              <a:defRPr>
                <a:latin typeface="Arial Narrow" pitchFamily="34" charset="0"/>
              </a:defRPr>
            </a:lvl1pPr>
          </a:lstStyle>
          <a:p>
            <a:r>
              <a:rPr lang="en-US"/>
              <a:t>Click to edit Master title style</a:t>
            </a:r>
            <a:endParaRPr lang="en-US" dirty="0"/>
          </a:p>
        </p:txBody>
      </p:sp>
      <p:sp>
        <p:nvSpPr>
          <p:cNvPr id="3" name="Content Placeholder 2"/>
          <p:cNvSpPr>
            <a:spLocks noGrp="1"/>
          </p:cNvSpPr>
          <p:nvPr>
            <p:ph sz="half" idx="1"/>
          </p:nvPr>
        </p:nvSpPr>
        <p:spPr>
          <a:xfrm>
            <a:off x="912813" y="1905000"/>
            <a:ext cx="3978275" cy="4191000"/>
          </a:xfrm>
        </p:spPr>
        <p:txBody>
          <a:bodyPr/>
          <a:lstStyle>
            <a:lvl1pPr>
              <a:defRPr sz="2800">
                <a:latin typeface="Arial Narrow" pitchFamily="34" charset="0"/>
              </a:defRPr>
            </a:lvl1pPr>
            <a:lvl2pPr>
              <a:defRPr sz="2400">
                <a:latin typeface="Arial Narrow" pitchFamily="34" charset="0"/>
              </a:defRPr>
            </a:lvl2pPr>
            <a:lvl3pPr>
              <a:defRPr sz="2000">
                <a:latin typeface="Arial Narrow" pitchFamily="34" charset="0"/>
              </a:defRPr>
            </a:lvl3pPr>
            <a:lvl4pPr>
              <a:defRPr sz="1800">
                <a:latin typeface="Arial Narrow" pitchFamily="34" charset="0"/>
              </a:defRPr>
            </a:lvl4pPr>
            <a:lvl5pPr>
              <a:defRPr sz="1800">
                <a:latin typeface="Arial Narrow"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5043488" y="1905000"/>
            <a:ext cx="3979862" cy="4191000"/>
          </a:xfrm>
        </p:spPr>
        <p:txBody>
          <a:bodyPr/>
          <a:lstStyle>
            <a:lvl1pPr>
              <a:defRPr sz="2800">
                <a:latin typeface="Arial Narrow" pitchFamily="34" charset="0"/>
              </a:defRPr>
            </a:lvl1pPr>
            <a:lvl2pPr>
              <a:defRPr sz="2400">
                <a:latin typeface="Arial Narrow" pitchFamily="34" charset="0"/>
              </a:defRPr>
            </a:lvl2pPr>
            <a:lvl3pPr>
              <a:defRPr sz="2000">
                <a:latin typeface="Arial Narrow" pitchFamily="34" charset="0"/>
              </a:defRPr>
            </a:lvl3pPr>
            <a:lvl4pPr>
              <a:defRPr sz="1800">
                <a:latin typeface="Arial Narrow" pitchFamily="34" charset="0"/>
              </a:defRPr>
            </a:lvl4pPr>
            <a:lvl5pPr>
              <a:defRPr sz="1800">
                <a:latin typeface="Arial Narrow"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9"/>
          <p:cNvSpPr>
            <a:spLocks noGrp="1" noChangeArrowheads="1"/>
          </p:cNvSpPr>
          <p:nvPr>
            <p:ph type="sldNum" sz="quarter" idx="12"/>
          </p:nvPr>
        </p:nvSpPr>
        <p:spPr>
          <a:ln/>
        </p:spPr>
        <p:txBody>
          <a:bodyPr/>
          <a:lstStyle>
            <a:lvl1pPr>
              <a:defRPr/>
            </a:lvl1pPr>
          </a:lstStyle>
          <a:p>
            <a:pPr>
              <a:defRPr/>
            </a:pPr>
            <a:fld id="{027C0590-B74C-4BBC-876D-1BBF0DC41F18}" type="slidenum">
              <a:rPr lang="en-US"/>
              <a:pPr>
                <a:defRPr/>
              </a:pPr>
              <a:t>‹#›</a:t>
            </a:fld>
            <a:endParaRPr lang="en-US" dirty="0"/>
          </a:p>
        </p:txBody>
      </p:sp>
      <p:sp>
        <p:nvSpPr>
          <p:cNvPr id="8" name="Rectangle 67"/>
          <p:cNvSpPr>
            <a:spLocks noGrp="1" noChangeArrowheads="1"/>
          </p:cNvSpPr>
          <p:nvPr>
            <p:ph type="dt" sz="half" idx="10"/>
          </p:nvPr>
        </p:nvSpPr>
        <p:spPr>
          <a:xfrm>
            <a:off x="1152525" y="6286500"/>
            <a:ext cx="1905000" cy="457200"/>
          </a:xfrm>
          <a:ln/>
        </p:spPr>
        <p:txBody>
          <a:bodyPr/>
          <a:lstStyle>
            <a:lvl1pPr>
              <a:defRPr/>
            </a:lvl1pPr>
          </a:lstStyle>
          <a:p>
            <a:pPr>
              <a:defRPr/>
            </a:pPr>
            <a:r>
              <a:rPr lang="en-US"/>
              <a:t>Leadership Development 2016</a:t>
            </a:r>
            <a:endParaRPr lang="en-US" dirty="0"/>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85800" y="1030069"/>
            <a:ext cx="8229600" cy="646331"/>
          </a:xfrm>
        </p:spPr>
        <p:txBody>
          <a:bodyPr/>
          <a:lstStyle>
            <a:lvl1pPr>
              <a:defRPr>
                <a:latin typeface="Arial Narrow" pitchFamily="34" charset="0"/>
              </a:defRPr>
            </a:lvl1pPr>
          </a:lstStyle>
          <a:p>
            <a:r>
              <a:rPr lang="en-US" dirty="0"/>
              <a:t>Click to edit Master title style</a:t>
            </a:r>
          </a:p>
        </p:txBody>
      </p:sp>
      <p:sp>
        <p:nvSpPr>
          <p:cNvPr id="3" name="Text Placeholder 2"/>
          <p:cNvSpPr>
            <a:spLocks noGrp="1"/>
          </p:cNvSpPr>
          <p:nvPr>
            <p:ph type="body" idx="1"/>
          </p:nvPr>
        </p:nvSpPr>
        <p:spPr>
          <a:xfrm>
            <a:off x="457200" y="1885950"/>
            <a:ext cx="4040188" cy="639762"/>
          </a:xfrm>
        </p:spPr>
        <p:txBody>
          <a:bodyPr anchor="b"/>
          <a:lstStyle>
            <a:lvl1pPr marL="0" indent="0">
              <a:buNone/>
              <a:defRPr sz="2400" b="1">
                <a:latin typeface="Arial Narrow"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525712"/>
            <a:ext cx="4040188" cy="3951288"/>
          </a:xfrm>
        </p:spPr>
        <p:txBody>
          <a:bodyPr/>
          <a:lstStyle>
            <a:lvl1pPr>
              <a:defRPr sz="2400">
                <a:latin typeface="Arial Narrow" pitchFamily="34" charset="0"/>
              </a:defRPr>
            </a:lvl1pPr>
            <a:lvl2pPr>
              <a:defRPr sz="2000">
                <a:latin typeface="Arial Narrow" pitchFamily="34" charset="0"/>
              </a:defRPr>
            </a:lvl2pPr>
            <a:lvl3pPr>
              <a:defRPr sz="1800">
                <a:latin typeface="Arial Narrow" pitchFamily="34" charset="0"/>
              </a:defRPr>
            </a:lvl3pPr>
            <a:lvl4pPr>
              <a:defRPr sz="1600">
                <a:latin typeface="Arial Narrow" pitchFamily="34" charset="0"/>
              </a:defRPr>
            </a:lvl4pPr>
            <a:lvl5pPr>
              <a:defRPr sz="1600">
                <a:latin typeface="Arial Narrow" pitchFamily="34" charset="0"/>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5" y="1885950"/>
            <a:ext cx="4041775" cy="639762"/>
          </a:xfrm>
        </p:spPr>
        <p:txBody>
          <a:bodyPr anchor="b"/>
          <a:lstStyle>
            <a:lvl1pPr marL="0" indent="0">
              <a:buNone/>
              <a:defRPr sz="2400" b="1">
                <a:latin typeface="Arial Narrow"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5" y="2525712"/>
            <a:ext cx="4041775" cy="3951288"/>
          </a:xfrm>
        </p:spPr>
        <p:txBody>
          <a:bodyPr/>
          <a:lstStyle>
            <a:lvl1pPr>
              <a:defRPr sz="2400">
                <a:latin typeface="Arial Narrow" pitchFamily="34" charset="0"/>
              </a:defRPr>
            </a:lvl1pPr>
            <a:lvl2pPr>
              <a:defRPr sz="2000">
                <a:latin typeface="Arial Narrow" pitchFamily="34" charset="0"/>
              </a:defRPr>
            </a:lvl2pPr>
            <a:lvl3pPr>
              <a:defRPr sz="1800">
                <a:latin typeface="Arial Narrow" pitchFamily="34" charset="0"/>
              </a:defRPr>
            </a:lvl3pPr>
            <a:lvl4pPr>
              <a:defRPr sz="1600">
                <a:latin typeface="Arial Narrow" pitchFamily="34" charset="0"/>
              </a:defRPr>
            </a:lvl4pPr>
            <a:lvl5pPr>
              <a:defRPr sz="1600">
                <a:latin typeface="Arial Narrow" pitchFamily="34" charset="0"/>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Rectangle 69"/>
          <p:cNvSpPr>
            <a:spLocks noGrp="1" noChangeArrowheads="1"/>
          </p:cNvSpPr>
          <p:nvPr>
            <p:ph type="sldNum" sz="quarter" idx="12"/>
          </p:nvPr>
        </p:nvSpPr>
        <p:spPr>
          <a:ln/>
        </p:spPr>
        <p:txBody>
          <a:bodyPr/>
          <a:lstStyle>
            <a:lvl1pPr>
              <a:defRPr/>
            </a:lvl1pPr>
          </a:lstStyle>
          <a:p>
            <a:pPr>
              <a:defRPr/>
            </a:pPr>
            <a:fld id="{3FD07A50-78A0-45B9-9AB7-615AA00D6CF1}" type="slidenum">
              <a:rPr lang="en-US"/>
              <a:pPr>
                <a:defRPr/>
              </a:pPr>
              <a:t>‹#›</a:t>
            </a:fld>
            <a:endParaRPr lang="en-US" dirty="0"/>
          </a:p>
        </p:txBody>
      </p:sp>
      <p:sp>
        <p:nvSpPr>
          <p:cNvPr id="10" name="Rectangle 67"/>
          <p:cNvSpPr>
            <a:spLocks noGrp="1" noChangeArrowheads="1"/>
          </p:cNvSpPr>
          <p:nvPr>
            <p:ph type="dt" sz="half" idx="10"/>
          </p:nvPr>
        </p:nvSpPr>
        <p:spPr>
          <a:xfrm>
            <a:off x="1152525" y="6286500"/>
            <a:ext cx="1905000" cy="457200"/>
          </a:xfrm>
          <a:ln/>
        </p:spPr>
        <p:txBody>
          <a:bodyPr/>
          <a:lstStyle>
            <a:lvl1pPr>
              <a:defRPr/>
            </a:lvl1pPr>
          </a:lstStyle>
          <a:p>
            <a:pPr>
              <a:defRPr/>
            </a:pPr>
            <a:r>
              <a:rPr lang="en-US"/>
              <a:t>Leadership Development 2016</a:t>
            </a:r>
            <a:endParaRPr lang="en-US" dirty="0"/>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Narrow" pitchFamily="34" charset="0"/>
              </a:defRPr>
            </a:lvl1pPr>
          </a:lstStyle>
          <a:p>
            <a:r>
              <a:rPr lang="en-US" dirty="0"/>
              <a:t>Click to edit Master title style</a:t>
            </a:r>
          </a:p>
        </p:txBody>
      </p:sp>
      <p:sp>
        <p:nvSpPr>
          <p:cNvPr id="5" name="Rectangle 69"/>
          <p:cNvSpPr>
            <a:spLocks noGrp="1" noChangeArrowheads="1"/>
          </p:cNvSpPr>
          <p:nvPr>
            <p:ph type="sldNum" sz="quarter" idx="12"/>
          </p:nvPr>
        </p:nvSpPr>
        <p:spPr>
          <a:ln/>
        </p:spPr>
        <p:txBody>
          <a:bodyPr/>
          <a:lstStyle>
            <a:lvl1pPr>
              <a:defRPr/>
            </a:lvl1pPr>
          </a:lstStyle>
          <a:p>
            <a:pPr>
              <a:defRPr/>
            </a:pPr>
            <a:fld id="{9B2265C0-D940-4B3D-AFED-5F82080647B4}" type="slidenum">
              <a:rPr lang="en-US"/>
              <a:pPr>
                <a:defRPr/>
              </a:pPr>
              <a:t>‹#›</a:t>
            </a:fld>
            <a:endParaRPr lang="en-US" dirty="0"/>
          </a:p>
        </p:txBody>
      </p:sp>
      <p:sp>
        <p:nvSpPr>
          <p:cNvPr id="6" name="Rectangle 67"/>
          <p:cNvSpPr>
            <a:spLocks noGrp="1" noChangeArrowheads="1"/>
          </p:cNvSpPr>
          <p:nvPr>
            <p:ph type="dt" sz="half" idx="10"/>
          </p:nvPr>
        </p:nvSpPr>
        <p:spPr>
          <a:xfrm>
            <a:off x="1152525" y="6286500"/>
            <a:ext cx="1905000" cy="457200"/>
          </a:xfrm>
          <a:ln/>
        </p:spPr>
        <p:txBody>
          <a:bodyPr/>
          <a:lstStyle>
            <a:lvl1pPr>
              <a:defRPr/>
            </a:lvl1pPr>
          </a:lstStyle>
          <a:p>
            <a:pPr>
              <a:defRPr/>
            </a:pPr>
            <a:r>
              <a:rPr lang="en-US"/>
              <a:t>Leadership Development 2016</a:t>
            </a:r>
            <a:endParaRPr lang="en-US" dirty="0"/>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Rectangle 69"/>
          <p:cNvSpPr>
            <a:spLocks noGrp="1" noChangeArrowheads="1"/>
          </p:cNvSpPr>
          <p:nvPr>
            <p:ph type="sldNum" sz="quarter" idx="12"/>
          </p:nvPr>
        </p:nvSpPr>
        <p:spPr>
          <a:ln/>
        </p:spPr>
        <p:txBody>
          <a:bodyPr/>
          <a:lstStyle>
            <a:lvl1pPr>
              <a:defRPr/>
            </a:lvl1pPr>
          </a:lstStyle>
          <a:p>
            <a:pPr>
              <a:defRPr/>
            </a:pPr>
            <a:fld id="{EAC43B96-3371-459E-BBA0-3630B359858A}" type="slidenum">
              <a:rPr lang="en-US"/>
              <a:pPr>
                <a:defRPr/>
              </a:pPr>
              <a:t>‹#›</a:t>
            </a:fld>
            <a:endParaRPr lang="en-US" dirty="0"/>
          </a:p>
        </p:txBody>
      </p:sp>
      <p:sp>
        <p:nvSpPr>
          <p:cNvPr id="5" name="Rectangle 67"/>
          <p:cNvSpPr>
            <a:spLocks noGrp="1" noChangeArrowheads="1"/>
          </p:cNvSpPr>
          <p:nvPr>
            <p:ph type="dt" sz="half" idx="10"/>
          </p:nvPr>
        </p:nvSpPr>
        <p:spPr>
          <a:xfrm>
            <a:off x="1152525" y="6286500"/>
            <a:ext cx="1905000" cy="457200"/>
          </a:xfrm>
          <a:ln/>
        </p:spPr>
        <p:txBody>
          <a:bodyPr/>
          <a:lstStyle>
            <a:lvl1pPr>
              <a:defRPr/>
            </a:lvl1pPr>
          </a:lstStyle>
          <a:p>
            <a:pPr>
              <a:defRPr/>
            </a:pPr>
            <a:r>
              <a:rPr lang="en-US"/>
              <a:t>Leadership Development 2016</a:t>
            </a:r>
            <a:endParaRPr lang="en-US" dirty="0"/>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707886"/>
          </a:xfrm>
        </p:spPr>
        <p:txBody>
          <a:bodyPr/>
          <a:lstStyle>
            <a:lvl1pPr algn="l">
              <a:defRPr sz="2000" b="1">
                <a:latin typeface="Arial Narrow" pitchFamily="34" charset="0"/>
              </a:defRPr>
            </a:lvl1pPr>
          </a:lstStyle>
          <a:p>
            <a:r>
              <a:rPr lang="en-US" dirty="0"/>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atin typeface="Arial Narrow" pitchFamily="34" charset="0"/>
              </a:defRPr>
            </a:lvl1pPr>
            <a:lvl2pPr>
              <a:defRPr sz="2800">
                <a:latin typeface="Arial Narrow" pitchFamily="34" charset="0"/>
              </a:defRPr>
            </a:lvl2pPr>
            <a:lvl3pPr>
              <a:defRPr sz="2400">
                <a:latin typeface="Arial Narrow" pitchFamily="34" charset="0"/>
              </a:defRPr>
            </a:lvl3pPr>
            <a:lvl4pPr>
              <a:defRPr sz="2000">
                <a:latin typeface="Arial Narrow" pitchFamily="34" charset="0"/>
              </a:defRPr>
            </a:lvl4pPr>
            <a:lvl5pPr>
              <a:defRPr sz="2000">
                <a:latin typeface="Arial Narrow" pitchFamily="34" charset="0"/>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atin typeface="Arial Narrow"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7" name="Rectangle 69"/>
          <p:cNvSpPr>
            <a:spLocks noGrp="1" noChangeArrowheads="1"/>
          </p:cNvSpPr>
          <p:nvPr>
            <p:ph type="sldNum" sz="quarter" idx="12"/>
          </p:nvPr>
        </p:nvSpPr>
        <p:spPr>
          <a:ln/>
        </p:spPr>
        <p:txBody>
          <a:bodyPr/>
          <a:lstStyle>
            <a:lvl1pPr>
              <a:defRPr/>
            </a:lvl1pPr>
          </a:lstStyle>
          <a:p>
            <a:pPr>
              <a:defRPr/>
            </a:pPr>
            <a:fld id="{39388F78-5B3E-4AD9-AC2F-052ACAC682D6}" type="slidenum">
              <a:rPr lang="en-US"/>
              <a:pPr>
                <a:defRPr/>
              </a:pPr>
              <a:t>‹#›</a:t>
            </a:fld>
            <a:endParaRPr lang="en-US" dirty="0"/>
          </a:p>
        </p:txBody>
      </p:sp>
      <p:sp>
        <p:nvSpPr>
          <p:cNvPr id="8" name="Rectangle 67"/>
          <p:cNvSpPr>
            <a:spLocks noGrp="1" noChangeArrowheads="1"/>
          </p:cNvSpPr>
          <p:nvPr>
            <p:ph type="dt" sz="half" idx="10"/>
          </p:nvPr>
        </p:nvSpPr>
        <p:spPr>
          <a:xfrm>
            <a:off x="1152525" y="6286500"/>
            <a:ext cx="1905000" cy="457200"/>
          </a:xfrm>
          <a:ln/>
        </p:spPr>
        <p:txBody>
          <a:bodyPr/>
          <a:lstStyle>
            <a:lvl1pPr>
              <a:defRPr/>
            </a:lvl1pPr>
          </a:lstStyle>
          <a:p>
            <a:pPr>
              <a:defRPr/>
            </a:pPr>
            <a:r>
              <a:rPr lang="en-US"/>
              <a:t>Leadership Development 2016</a:t>
            </a:r>
            <a:endParaRPr lang="en-US" dirty="0"/>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400110"/>
          </a:xfrm>
        </p:spPr>
        <p:txBody>
          <a:bodyPr/>
          <a:lstStyle>
            <a:lvl1pPr algn="l">
              <a:defRPr sz="2000" b="1">
                <a:latin typeface="Arial Narrow" pitchFamily="34" charset="0"/>
              </a:defRPr>
            </a:lvl1pPr>
          </a:lstStyle>
          <a:p>
            <a:r>
              <a:rPr lang="en-US" dirty="0"/>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atin typeface="Arial Narrow"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atin typeface="Arial Narrow"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Rectangle 67"/>
          <p:cNvSpPr>
            <a:spLocks noGrp="1" noChangeArrowheads="1"/>
          </p:cNvSpPr>
          <p:nvPr>
            <p:ph type="dt" sz="half" idx="10"/>
          </p:nvPr>
        </p:nvSpPr>
        <p:spPr>
          <a:ln/>
        </p:spPr>
        <p:txBody>
          <a:bodyPr/>
          <a:lstStyle>
            <a:lvl1pPr>
              <a:defRPr/>
            </a:lvl1pPr>
          </a:lstStyle>
          <a:p>
            <a:pPr>
              <a:defRPr/>
            </a:pPr>
            <a:r>
              <a:rPr lang="en-US"/>
              <a:t>Leadership Development 2016</a:t>
            </a:r>
          </a:p>
        </p:txBody>
      </p:sp>
      <p:sp>
        <p:nvSpPr>
          <p:cNvPr id="6" name="Rectangle 68"/>
          <p:cNvSpPr>
            <a:spLocks noGrp="1" noChangeArrowheads="1"/>
          </p:cNvSpPr>
          <p:nvPr>
            <p:ph type="ftr" sz="quarter" idx="11"/>
          </p:nvPr>
        </p:nvSpPr>
        <p:spPr>
          <a:xfrm>
            <a:off x="3590925" y="6286500"/>
            <a:ext cx="2895600" cy="457200"/>
          </a:xfrm>
          <a:prstGeom prst="rect">
            <a:avLst/>
          </a:prstGeom>
          <a:ln/>
        </p:spPr>
        <p:txBody>
          <a:bodyPr/>
          <a:lstStyle>
            <a:lvl1pPr>
              <a:defRPr/>
            </a:lvl1pPr>
          </a:lstStyle>
          <a:p>
            <a:pPr>
              <a:defRPr/>
            </a:pPr>
            <a:endParaRPr lang="en-US"/>
          </a:p>
        </p:txBody>
      </p:sp>
      <p:sp>
        <p:nvSpPr>
          <p:cNvPr id="7" name="Rectangle 69"/>
          <p:cNvSpPr>
            <a:spLocks noGrp="1" noChangeArrowheads="1"/>
          </p:cNvSpPr>
          <p:nvPr>
            <p:ph type="sldNum" sz="quarter" idx="12"/>
          </p:nvPr>
        </p:nvSpPr>
        <p:spPr>
          <a:ln/>
        </p:spPr>
        <p:txBody>
          <a:bodyPr/>
          <a:lstStyle>
            <a:lvl1pPr>
              <a:defRPr/>
            </a:lvl1pPr>
          </a:lstStyle>
          <a:p>
            <a:pPr>
              <a:defRPr/>
            </a:pPr>
            <a:fld id="{E1EB2344-245D-4057-B01A-9DEED4E3306A}" type="slidenum">
              <a:rPr lang="en-US"/>
              <a:pPr>
                <a:defRPr/>
              </a:pPr>
              <a:t>‹#›</a:t>
            </a:fld>
            <a:endParaRPr lang="en-US" dirty="0"/>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9147175" cy="6867525"/>
            <a:chOff x="0" y="0"/>
            <a:chExt cx="5762" cy="4326"/>
          </a:xfrm>
        </p:grpSpPr>
        <p:sp>
          <p:nvSpPr>
            <p:cNvPr id="229379" name="Rectangle 3"/>
            <p:cNvSpPr>
              <a:spLocks noChangeArrowheads="1"/>
            </p:cNvSpPr>
            <p:nvPr userDrawn="1"/>
          </p:nvSpPr>
          <p:spPr bwMode="hidden">
            <a:xfrm>
              <a:off x="0" y="0"/>
              <a:ext cx="48" cy="4320"/>
            </a:xfrm>
            <a:prstGeom prst="rect">
              <a:avLst/>
            </a:prstGeom>
            <a:solidFill>
              <a:schemeClr val="accent2"/>
            </a:solidFill>
            <a:ln w="9525">
              <a:noFill/>
              <a:miter lim="800000"/>
              <a:headEnd/>
              <a:tailEnd/>
            </a:ln>
            <a:effectLst/>
          </p:spPr>
          <p:txBody>
            <a:bodyPr wrap="none" anchor="ctr"/>
            <a:lstStyle/>
            <a:p>
              <a:pPr fontAlgn="auto">
                <a:spcBef>
                  <a:spcPts val="0"/>
                </a:spcBef>
                <a:spcAft>
                  <a:spcPts val="0"/>
                </a:spcAft>
                <a:defRPr/>
              </a:pPr>
              <a:endParaRPr lang="en-US" dirty="0">
                <a:latin typeface="Arial Narrow" pitchFamily="34" charset="0"/>
                <a:cs typeface="+mn-cs"/>
              </a:endParaRPr>
            </a:p>
          </p:txBody>
        </p:sp>
        <p:sp>
          <p:nvSpPr>
            <p:cNvPr id="229380" name="Rectangle 4"/>
            <p:cNvSpPr>
              <a:spLocks noChangeArrowheads="1"/>
            </p:cNvSpPr>
            <p:nvPr userDrawn="1"/>
          </p:nvSpPr>
          <p:spPr bwMode="hidden">
            <a:xfrm>
              <a:off x="96" y="6"/>
              <a:ext cx="48" cy="4320"/>
            </a:xfrm>
            <a:prstGeom prst="rect">
              <a:avLst/>
            </a:prstGeom>
            <a:solidFill>
              <a:schemeClr val="accent2"/>
            </a:solidFill>
            <a:ln w="9525">
              <a:noFill/>
              <a:miter lim="800000"/>
              <a:headEnd/>
              <a:tailEnd/>
            </a:ln>
            <a:effectLst/>
          </p:spPr>
          <p:txBody>
            <a:bodyPr wrap="none" anchor="ctr"/>
            <a:lstStyle/>
            <a:p>
              <a:pPr fontAlgn="auto">
                <a:spcBef>
                  <a:spcPts val="0"/>
                </a:spcBef>
                <a:spcAft>
                  <a:spcPts val="0"/>
                </a:spcAft>
                <a:defRPr/>
              </a:pPr>
              <a:endParaRPr lang="en-US" dirty="0">
                <a:latin typeface="Arial Narrow" pitchFamily="34" charset="0"/>
                <a:cs typeface="+mn-cs"/>
              </a:endParaRPr>
            </a:p>
          </p:txBody>
        </p:sp>
        <p:sp>
          <p:nvSpPr>
            <p:cNvPr id="229381" name="Rectangle 5"/>
            <p:cNvSpPr>
              <a:spLocks noChangeArrowheads="1"/>
            </p:cNvSpPr>
            <p:nvPr userDrawn="1"/>
          </p:nvSpPr>
          <p:spPr bwMode="hidden">
            <a:xfrm>
              <a:off x="192" y="6"/>
              <a:ext cx="48" cy="4320"/>
            </a:xfrm>
            <a:prstGeom prst="rect">
              <a:avLst/>
            </a:prstGeom>
            <a:solidFill>
              <a:schemeClr val="accent2"/>
            </a:solidFill>
            <a:ln w="9525">
              <a:noFill/>
              <a:miter lim="800000"/>
              <a:headEnd/>
              <a:tailEnd/>
            </a:ln>
            <a:effectLst/>
          </p:spPr>
          <p:txBody>
            <a:bodyPr wrap="none" anchor="ctr"/>
            <a:lstStyle/>
            <a:p>
              <a:pPr fontAlgn="auto">
                <a:spcBef>
                  <a:spcPts val="0"/>
                </a:spcBef>
                <a:spcAft>
                  <a:spcPts val="0"/>
                </a:spcAft>
                <a:defRPr/>
              </a:pPr>
              <a:endParaRPr lang="en-US" dirty="0">
                <a:latin typeface="Arial Narrow" pitchFamily="34" charset="0"/>
                <a:cs typeface="+mn-cs"/>
              </a:endParaRPr>
            </a:p>
          </p:txBody>
        </p:sp>
        <p:sp>
          <p:nvSpPr>
            <p:cNvPr id="229382" name="Rectangle 6"/>
            <p:cNvSpPr>
              <a:spLocks noChangeArrowheads="1"/>
            </p:cNvSpPr>
            <p:nvPr userDrawn="1"/>
          </p:nvSpPr>
          <p:spPr bwMode="hidden">
            <a:xfrm>
              <a:off x="288" y="6"/>
              <a:ext cx="48" cy="4320"/>
            </a:xfrm>
            <a:prstGeom prst="rect">
              <a:avLst/>
            </a:prstGeom>
            <a:solidFill>
              <a:schemeClr val="accent2"/>
            </a:solidFill>
            <a:ln w="9525">
              <a:noFill/>
              <a:miter lim="800000"/>
              <a:headEnd/>
              <a:tailEnd/>
            </a:ln>
            <a:effectLst/>
          </p:spPr>
          <p:txBody>
            <a:bodyPr wrap="none" anchor="ctr"/>
            <a:lstStyle/>
            <a:p>
              <a:pPr fontAlgn="auto">
                <a:spcBef>
                  <a:spcPts val="0"/>
                </a:spcBef>
                <a:spcAft>
                  <a:spcPts val="0"/>
                </a:spcAft>
                <a:defRPr/>
              </a:pPr>
              <a:endParaRPr lang="en-US" dirty="0">
                <a:latin typeface="Arial Narrow" pitchFamily="34" charset="0"/>
                <a:cs typeface="+mn-cs"/>
              </a:endParaRPr>
            </a:p>
          </p:txBody>
        </p:sp>
        <p:sp>
          <p:nvSpPr>
            <p:cNvPr id="229383" name="Rectangle 7"/>
            <p:cNvSpPr>
              <a:spLocks noChangeArrowheads="1"/>
            </p:cNvSpPr>
            <p:nvPr userDrawn="1"/>
          </p:nvSpPr>
          <p:spPr bwMode="hidden">
            <a:xfrm>
              <a:off x="384" y="6"/>
              <a:ext cx="48" cy="4320"/>
            </a:xfrm>
            <a:prstGeom prst="rect">
              <a:avLst/>
            </a:prstGeom>
            <a:solidFill>
              <a:schemeClr val="accent2"/>
            </a:solidFill>
            <a:ln w="9525">
              <a:noFill/>
              <a:miter lim="800000"/>
              <a:headEnd/>
              <a:tailEnd/>
            </a:ln>
            <a:effectLst/>
          </p:spPr>
          <p:txBody>
            <a:bodyPr wrap="none" anchor="ctr"/>
            <a:lstStyle/>
            <a:p>
              <a:pPr fontAlgn="auto">
                <a:spcBef>
                  <a:spcPts val="0"/>
                </a:spcBef>
                <a:spcAft>
                  <a:spcPts val="0"/>
                </a:spcAft>
                <a:defRPr/>
              </a:pPr>
              <a:endParaRPr lang="en-US" dirty="0">
                <a:latin typeface="Arial Narrow" pitchFamily="34" charset="0"/>
                <a:cs typeface="+mn-cs"/>
              </a:endParaRPr>
            </a:p>
          </p:txBody>
        </p:sp>
        <p:sp>
          <p:nvSpPr>
            <p:cNvPr id="229384" name="Rectangle 8"/>
            <p:cNvSpPr>
              <a:spLocks noChangeArrowheads="1"/>
            </p:cNvSpPr>
            <p:nvPr userDrawn="1"/>
          </p:nvSpPr>
          <p:spPr bwMode="hidden">
            <a:xfrm>
              <a:off x="480" y="6"/>
              <a:ext cx="48" cy="4320"/>
            </a:xfrm>
            <a:prstGeom prst="rect">
              <a:avLst/>
            </a:prstGeom>
            <a:solidFill>
              <a:schemeClr val="accent2"/>
            </a:solidFill>
            <a:ln w="9525">
              <a:noFill/>
              <a:miter lim="800000"/>
              <a:headEnd/>
              <a:tailEnd/>
            </a:ln>
            <a:effectLst/>
          </p:spPr>
          <p:txBody>
            <a:bodyPr wrap="none" anchor="ctr"/>
            <a:lstStyle/>
            <a:p>
              <a:pPr fontAlgn="auto">
                <a:spcBef>
                  <a:spcPts val="0"/>
                </a:spcBef>
                <a:spcAft>
                  <a:spcPts val="0"/>
                </a:spcAft>
                <a:defRPr/>
              </a:pPr>
              <a:endParaRPr lang="en-US" dirty="0">
                <a:latin typeface="Arial Narrow" pitchFamily="34" charset="0"/>
                <a:cs typeface="+mn-cs"/>
              </a:endParaRPr>
            </a:p>
          </p:txBody>
        </p:sp>
        <p:sp>
          <p:nvSpPr>
            <p:cNvPr id="229385" name="Rectangle 9"/>
            <p:cNvSpPr>
              <a:spLocks noChangeArrowheads="1"/>
            </p:cNvSpPr>
            <p:nvPr userDrawn="1"/>
          </p:nvSpPr>
          <p:spPr bwMode="hidden">
            <a:xfrm>
              <a:off x="576" y="6"/>
              <a:ext cx="48" cy="4320"/>
            </a:xfrm>
            <a:prstGeom prst="rect">
              <a:avLst/>
            </a:prstGeom>
            <a:solidFill>
              <a:schemeClr val="accent2"/>
            </a:solidFill>
            <a:ln w="9525">
              <a:noFill/>
              <a:miter lim="800000"/>
              <a:headEnd/>
              <a:tailEnd/>
            </a:ln>
            <a:effectLst/>
          </p:spPr>
          <p:txBody>
            <a:bodyPr wrap="none" anchor="ctr"/>
            <a:lstStyle/>
            <a:p>
              <a:pPr fontAlgn="auto">
                <a:spcBef>
                  <a:spcPts val="0"/>
                </a:spcBef>
                <a:spcAft>
                  <a:spcPts val="0"/>
                </a:spcAft>
                <a:defRPr/>
              </a:pPr>
              <a:endParaRPr lang="en-US" dirty="0">
                <a:latin typeface="Arial Narrow" pitchFamily="34" charset="0"/>
                <a:cs typeface="+mn-cs"/>
              </a:endParaRPr>
            </a:p>
          </p:txBody>
        </p:sp>
        <p:sp>
          <p:nvSpPr>
            <p:cNvPr id="229386" name="Rectangle 10"/>
            <p:cNvSpPr>
              <a:spLocks noChangeArrowheads="1"/>
            </p:cNvSpPr>
            <p:nvPr userDrawn="1"/>
          </p:nvSpPr>
          <p:spPr bwMode="hidden">
            <a:xfrm>
              <a:off x="672" y="6"/>
              <a:ext cx="48" cy="4320"/>
            </a:xfrm>
            <a:prstGeom prst="rect">
              <a:avLst/>
            </a:prstGeom>
            <a:solidFill>
              <a:schemeClr val="accent2"/>
            </a:solidFill>
            <a:ln w="9525">
              <a:noFill/>
              <a:miter lim="800000"/>
              <a:headEnd/>
              <a:tailEnd/>
            </a:ln>
            <a:effectLst/>
          </p:spPr>
          <p:txBody>
            <a:bodyPr wrap="none" anchor="ctr"/>
            <a:lstStyle/>
            <a:p>
              <a:pPr fontAlgn="auto">
                <a:spcBef>
                  <a:spcPts val="0"/>
                </a:spcBef>
                <a:spcAft>
                  <a:spcPts val="0"/>
                </a:spcAft>
                <a:defRPr/>
              </a:pPr>
              <a:endParaRPr lang="en-US" dirty="0">
                <a:latin typeface="Arial Narrow" pitchFamily="34" charset="0"/>
                <a:cs typeface="+mn-cs"/>
              </a:endParaRPr>
            </a:p>
          </p:txBody>
        </p:sp>
        <p:sp>
          <p:nvSpPr>
            <p:cNvPr id="229387" name="Rectangle 11"/>
            <p:cNvSpPr>
              <a:spLocks noChangeArrowheads="1"/>
            </p:cNvSpPr>
            <p:nvPr userDrawn="1"/>
          </p:nvSpPr>
          <p:spPr bwMode="hidden">
            <a:xfrm>
              <a:off x="768" y="6"/>
              <a:ext cx="48" cy="4320"/>
            </a:xfrm>
            <a:prstGeom prst="rect">
              <a:avLst/>
            </a:prstGeom>
            <a:solidFill>
              <a:schemeClr val="accent2"/>
            </a:solidFill>
            <a:ln w="9525">
              <a:noFill/>
              <a:miter lim="800000"/>
              <a:headEnd/>
              <a:tailEnd/>
            </a:ln>
            <a:effectLst/>
          </p:spPr>
          <p:txBody>
            <a:bodyPr wrap="none" anchor="ctr"/>
            <a:lstStyle/>
            <a:p>
              <a:pPr fontAlgn="auto">
                <a:spcBef>
                  <a:spcPts val="0"/>
                </a:spcBef>
                <a:spcAft>
                  <a:spcPts val="0"/>
                </a:spcAft>
                <a:defRPr/>
              </a:pPr>
              <a:endParaRPr lang="en-US" dirty="0">
                <a:latin typeface="Arial Narrow" pitchFamily="34" charset="0"/>
                <a:cs typeface="+mn-cs"/>
              </a:endParaRPr>
            </a:p>
          </p:txBody>
        </p:sp>
        <p:sp>
          <p:nvSpPr>
            <p:cNvPr id="229388" name="Rectangle 12"/>
            <p:cNvSpPr>
              <a:spLocks noChangeArrowheads="1"/>
            </p:cNvSpPr>
            <p:nvPr userDrawn="1"/>
          </p:nvSpPr>
          <p:spPr bwMode="hidden">
            <a:xfrm>
              <a:off x="864" y="6"/>
              <a:ext cx="48" cy="4320"/>
            </a:xfrm>
            <a:prstGeom prst="rect">
              <a:avLst/>
            </a:prstGeom>
            <a:solidFill>
              <a:schemeClr val="accent2"/>
            </a:solidFill>
            <a:ln w="9525">
              <a:noFill/>
              <a:miter lim="800000"/>
              <a:headEnd/>
              <a:tailEnd/>
            </a:ln>
            <a:effectLst/>
          </p:spPr>
          <p:txBody>
            <a:bodyPr wrap="none" anchor="ctr"/>
            <a:lstStyle/>
            <a:p>
              <a:pPr fontAlgn="auto">
                <a:spcBef>
                  <a:spcPts val="0"/>
                </a:spcBef>
                <a:spcAft>
                  <a:spcPts val="0"/>
                </a:spcAft>
                <a:defRPr/>
              </a:pPr>
              <a:endParaRPr lang="en-US" dirty="0">
                <a:latin typeface="Arial Narrow" pitchFamily="34" charset="0"/>
                <a:cs typeface="+mn-cs"/>
              </a:endParaRPr>
            </a:p>
          </p:txBody>
        </p:sp>
        <p:sp>
          <p:nvSpPr>
            <p:cNvPr id="229389" name="Rectangle 13"/>
            <p:cNvSpPr>
              <a:spLocks noChangeArrowheads="1"/>
            </p:cNvSpPr>
            <p:nvPr userDrawn="1"/>
          </p:nvSpPr>
          <p:spPr bwMode="hidden">
            <a:xfrm>
              <a:off x="960" y="6"/>
              <a:ext cx="48" cy="4320"/>
            </a:xfrm>
            <a:prstGeom prst="rect">
              <a:avLst/>
            </a:prstGeom>
            <a:solidFill>
              <a:schemeClr val="accent2"/>
            </a:solidFill>
            <a:ln w="9525">
              <a:noFill/>
              <a:miter lim="800000"/>
              <a:headEnd/>
              <a:tailEnd/>
            </a:ln>
            <a:effectLst/>
          </p:spPr>
          <p:txBody>
            <a:bodyPr wrap="none" anchor="ctr"/>
            <a:lstStyle/>
            <a:p>
              <a:pPr fontAlgn="auto">
                <a:spcBef>
                  <a:spcPts val="0"/>
                </a:spcBef>
                <a:spcAft>
                  <a:spcPts val="0"/>
                </a:spcAft>
                <a:defRPr/>
              </a:pPr>
              <a:endParaRPr lang="en-US" dirty="0">
                <a:latin typeface="Arial Narrow" pitchFamily="34" charset="0"/>
                <a:cs typeface="+mn-cs"/>
              </a:endParaRPr>
            </a:p>
          </p:txBody>
        </p:sp>
        <p:sp>
          <p:nvSpPr>
            <p:cNvPr id="229390" name="Rectangle 14"/>
            <p:cNvSpPr>
              <a:spLocks noChangeArrowheads="1"/>
            </p:cNvSpPr>
            <p:nvPr userDrawn="1"/>
          </p:nvSpPr>
          <p:spPr bwMode="hidden">
            <a:xfrm>
              <a:off x="1056" y="6"/>
              <a:ext cx="48" cy="4320"/>
            </a:xfrm>
            <a:prstGeom prst="rect">
              <a:avLst/>
            </a:prstGeom>
            <a:solidFill>
              <a:schemeClr val="accent2"/>
            </a:solidFill>
            <a:ln w="9525">
              <a:noFill/>
              <a:miter lim="800000"/>
              <a:headEnd/>
              <a:tailEnd/>
            </a:ln>
            <a:effectLst/>
          </p:spPr>
          <p:txBody>
            <a:bodyPr wrap="none" anchor="ctr"/>
            <a:lstStyle/>
            <a:p>
              <a:pPr fontAlgn="auto">
                <a:spcBef>
                  <a:spcPts val="0"/>
                </a:spcBef>
                <a:spcAft>
                  <a:spcPts val="0"/>
                </a:spcAft>
                <a:defRPr/>
              </a:pPr>
              <a:endParaRPr lang="en-US" dirty="0">
                <a:latin typeface="Arial Narrow" pitchFamily="34" charset="0"/>
                <a:cs typeface="+mn-cs"/>
              </a:endParaRPr>
            </a:p>
          </p:txBody>
        </p:sp>
        <p:sp>
          <p:nvSpPr>
            <p:cNvPr id="229391" name="Rectangle 15"/>
            <p:cNvSpPr>
              <a:spLocks noChangeArrowheads="1"/>
            </p:cNvSpPr>
            <p:nvPr userDrawn="1"/>
          </p:nvSpPr>
          <p:spPr bwMode="hidden">
            <a:xfrm>
              <a:off x="1152" y="6"/>
              <a:ext cx="48" cy="4320"/>
            </a:xfrm>
            <a:prstGeom prst="rect">
              <a:avLst/>
            </a:prstGeom>
            <a:solidFill>
              <a:schemeClr val="accent2"/>
            </a:solidFill>
            <a:ln w="9525">
              <a:noFill/>
              <a:miter lim="800000"/>
              <a:headEnd/>
              <a:tailEnd/>
            </a:ln>
            <a:effectLst/>
          </p:spPr>
          <p:txBody>
            <a:bodyPr wrap="none" anchor="ctr"/>
            <a:lstStyle/>
            <a:p>
              <a:pPr fontAlgn="auto">
                <a:spcBef>
                  <a:spcPts val="0"/>
                </a:spcBef>
                <a:spcAft>
                  <a:spcPts val="0"/>
                </a:spcAft>
                <a:defRPr/>
              </a:pPr>
              <a:endParaRPr lang="en-US" dirty="0">
                <a:latin typeface="Arial Narrow" pitchFamily="34" charset="0"/>
                <a:cs typeface="+mn-cs"/>
              </a:endParaRPr>
            </a:p>
          </p:txBody>
        </p:sp>
        <p:sp>
          <p:nvSpPr>
            <p:cNvPr id="229392" name="Rectangle 16"/>
            <p:cNvSpPr>
              <a:spLocks noChangeArrowheads="1"/>
            </p:cNvSpPr>
            <p:nvPr userDrawn="1"/>
          </p:nvSpPr>
          <p:spPr bwMode="hidden">
            <a:xfrm>
              <a:off x="1248" y="6"/>
              <a:ext cx="48" cy="4320"/>
            </a:xfrm>
            <a:prstGeom prst="rect">
              <a:avLst/>
            </a:prstGeom>
            <a:solidFill>
              <a:schemeClr val="accent2"/>
            </a:solidFill>
            <a:ln w="9525">
              <a:noFill/>
              <a:miter lim="800000"/>
              <a:headEnd/>
              <a:tailEnd/>
            </a:ln>
            <a:effectLst/>
          </p:spPr>
          <p:txBody>
            <a:bodyPr wrap="none" anchor="ctr"/>
            <a:lstStyle/>
            <a:p>
              <a:pPr fontAlgn="auto">
                <a:spcBef>
                  <a:spcPts val="0"/>
                </a:spcBef>
                <a:spcAft>
                  <a:spcPts val="0"/>
                </a:spcAft>
                <a:defRPr/>
              </a:pPr>
              <a:endParaRPr lang="en-US" dirty="0">
                <a:latin typeface="Arial Narrow" pitchFamily="34" charset="0"/>
                <a:cs typeface="+mn-cs"/>
              </a:endParaRPr>
            </a:p>
          </p:txBody>
        </p:sp>
        <p:sp>
          <p:nvSpPr>
            <p:cNvPr id="229393" name="Rectangle 17"/>
            <p:cNvSpPr>
              <a:spLocks noChangeArrowheads="1"/>
            </p:cNvSpPr>
            <p:nvPr userDrawn="1"/>
          </p:nvSpPr>
          <p:spPr bwMode="hidden">
            <a:xfrm>
              <a:off x="1344" y="6"/>
              <a:ext cx="48" cy="4320"/>
            </a:xfrm>
            <a:prstGeom prst="rect">
              <a:avLst/>
            </a:prstGeom>
            <a:solidFill>
              <a:schemeClr val="accent2"/>
            </a:solidFill>
            <a:ln w="9525">
              <a:noFill/>
              <a:miter lim="800000"/>
              <a:headEnd/>
              <a:tailEnd/>
            </a:ln>
            <a:effectLst/>
          </p:spPr>
          <p:txBody>
            <a:bodyPr wrap="none" anchor="ctr"/>
            <a:lstStyle/>
            <a:p>
              <a:pPr fontAlgn="auto">
                <a:spcBef>
                  <a:spcPts val="0"/>
                </a:spcBef>
                <a:spcAft>
                  <a:spcPts val="0"/>
                </a:spcAft>
                <a:defRPr/>
              </a:pPr>
              <a:endParaRPr lang="en-US" dirty="0">
                <a:latin typeface="Arial Narrow" pitchFamily="34" charset="0"/>
                <a:cs typeface="+mn-cs"/>
              </a:endParaRPr>
            </a:p>
          </p:txBody>
        </p:sp>
        <p:sp>
          <p:nvSpPr>
            <p:cNvPr id="229394" name="Rectangle 18"/>
            <p:cNvSpPr>
              <a:spLocks noChangeArrowheads="1"/>
            </p:cNvSpPr>
            <p:nvPr userDrawn="1"/>
          </p:nvSpPr>
          <p:spPr bwMode="hidden">
            <a:xfrm>
              <a:off x="1440" y="6"/>
              <a:ext cx="48" cy="4320"/>
            </a:xfrm>
            <a:prstGeom prst="rect">
              <a:avLst/>
            </a:prstGeom>
            <a:solidFill>
              <a:schemeClr val="accent2"/>
            </a:solidFill>
            <a:ln w="9525">
              <a:noFill/>
              <a:miter lim="800000"/>
              <a:headEnd/>
              <a:tailEnd/>
            </a:ln>
            <a:effectLst/>
          </p:spPr>
          <p:txBody>
            <a:bodyPr wrap="none" anchor="ctr"/>
            <a:lstStyle/>
            <a:p>
              <a:pPr fontAlgn="auto">
                <a:spcBef>
                  <a:spcPts val="0"/>
                </a:spcBef>
                <a:spcAft>
                  <a:spcPts val="0"/>
                </a:spcAft>
                <a:defRPr/>
              </a:pPr>
              <a:endParaRPr lang="en-US" dirty="0">
                <a:latin typeface="Arial Narrow" pitchFamily="34" charset="0"/>
                <a:cs typeface="+mn-cs"/>
              </a:endParaRPr>
            </a:p>
          </p:txBody>
        </p:sp>
        <p:sp>
          <p:nvSpPr>
            <p:cNvPr id="229395" name="Rectangle 19"/>
            <p:cNvSpPr>
              <a:spLocks noChangeArrowheads="1"/>
            </p:cNvSpPr>
            <p:nvPr userDrawn="1"/>
          </p:nvSpPr>
          <p:spPr bwMode="hidden">
            <a:xfrm>
              <a:off x="1536" y="6"/>
              <a:ext cx="48" cy="4320"/>
            </a:xfrm>
            <a:prstGeom prst="rect">
              <a:avLst/>
            </a:prstGeom>
            <a:solidFill>
              <a:schemeClr val="accent2"/>
            </a:solidFill>
            <a:ln w="9525">
              <a:noFill/>
              <a:miter lim="800000"/>
              <a:headEnd/>
              <a:tailEnd/>
            </a:ln>
            <a:effectLst/>
          </p:spPr>
          <p:txBody>
            <a:bodyPr wrap="none" anchor="ctr"/>
            <a:lstStyle/>
            <a:p>
              <a:pPr fontAlgn="auto">
                <a:spcBef>
                  <a:spcPts val="0"/>
                </a:spcBef>
                <a:spcAft>
                  <a:spcPts val="0"/>
                </a:spcAft>
                <a:defRPr/>
              </a:pPr>
              <a:endParaRPr lang="en-US" dirty="0">
                <a:latin typeface="Arial Narrow" pitchFamily="34" charset="0"/>
                <a:cs typeface="+mn-cs"/>
              </a:endParaRPr>
            </a:p>
          </p:txBody>
        </p:sp>
        <p:sp>
          <p:nvSpPr>
            <p:cNvPr id="229396" name="Rectangle 20"/>
            <p:cNvSpPr>
              <a:spLocks noChangeArrowheads="1"/>
            </p:cNvSpPr>
            <p:nvPr userDrawn="1"/>
          </p:nvSpPr>
          <p:spPr bwMode="hidden">
            <a:xfrm>
              <a:off x="1632" y="6"/>
              <a:ext cx="48" cy="4320"/>
            </a:xfrm>
            <a:prstGeom prst="rect">
              <a:avLst/>
            </a:prstGeom>
            <a:solidFill>
              <a:schemeClr val="accent2"/>
            </a:solidFill>
            <a:ln w="9525">
              <a:noFill/>
              <a:miter lim="800000"/>
              <a:headEnd/>
              <a:tailEnd/>
            </a:ln>
            <a:effectLst/>
          </p:spPr>
          <p:txBody>
            <a:bodyPr wrap="none" anchor="ctr"/>
            <a:lstStyle/>
            <a:p>
              <a:pPr fontAlgn="auto">
                <a:spcBef>
                  <a:spcPts val="0"/>
                </a:spcBef>
                <a:spcAft>
                  <a:spcPts val="0"/>
                </a:spcAft>
                <a:defRPr/>
              </a:pPr>
              <a:endParaRPr lang="en-US" dirty="0">
                <a:latin typeface="Arial Narrow" pitchFamily="34" charset="0"/>
                <a:cs typeface="+mn-cs"/>
              </a:endParaRPr>
            </a:p>
          </p:txBody>
        </p:sp>
        <p:sp>
          <p:nvSpPr>
            <p:cNvPr id="229397" name="Rectangle 21"/>
            <p:cNvSpPr>
              <a:spLocks noChangeArrowheads="1"/>
            </p:cNvSpPr>
            <p:nvPr userDrawn="1"/>
          </p:nvSpPr>
          <p:spPr bwMode="hidden">
            <a:xfrm>
              <a:off x="1728" y="6"/>
              <a:ext cx="48" cy="4320"/>
            </a:xfrm>
            <a:prstGeom prst="rect">
              <a:avLst/>
            </a:prstGeom>
            <a:solidFill>
              <a:schemeClr val="accent2"/>
            </a:solidFill>
            <a:ln w="9525">
              <a:noFill/>
              <a:miter lim="800000"/>
              <a:headEnd/>
              <a:tailEnd/>
            </a:ln>
            <a:effectLst/>
          </p:spPr>
          <p:txBody>
            <a:bodyPr wrap="none" anchor="ctr"/>
            <a:lstStyle/>
            <a:p>
              <a:pPr fontAlgn="auto">
                <a:spcBef>
                  <a:spcPts val="0"/>
                </a:spcBef>
                <a:spcAft>
                  <a:spcPts val="0"/>
                </a:spcAft>
                <a:defRPr/>
              </a:pPr>
              <a:endParaRPr lang="en-US" dirty="0">
                <a:latin typeface="Arial Narrow" pitchFamily="34" charset="0"/>
                <a:cs typeface="+mn-cs"/>
              </a:endParaRPr>
            </a:p>
          </p:txBody>
        </p:sp>
        <p:sp>
          <p:nvSpPr>
            <p:cNvPr id="229398" name="Rectangle 22"/>
            <p:cNvSpPr>
              <a:spLocks noChangeArrowheads="1"/>
            </p:cNvSpPr>
            <p:nvPr userDrawn="1"/>
          </p:nvSpPr>
          <p:spPr bwMode="hidden">
            <a:xfrm>
              <a:off x="1824" y="6"/>
              <a:ext cx="48" cy="4320"/>
            </a:xfrm>
            <a:prstGeom prst="rect">
              <a:avLst/>
            </a:prstGeom>
            <a:solidFill>
              <a:schemeClr val="accent2"/>
            </a:solidFill>
            <a:ln w="9525">
              <a:noFill/>
              <a:miter lim="800000"/>
              <a:headEnd/>
              <a:tailEnd/>
            </a:ln>
            <a:effectLst/>
          </p:spPr>
          <p:txBody>
            <a:bodyPr wrap="none" anchor="ctr"/>
            <a:lstStyle/>
            <a:p>
              <a:pPr fontAlgn="auto">
                <a:spcBef>
                  <a:spcPts val="0"/>
                </a:spcBef>
                <a:spcAft>
                  <a:spcPts val="0"/>
                </a:spcAft>
                <a:defRPr/>
              </a:pPr>
              <a:endParaRPr lang="en-US" dirty="0">
                <a:latin typeface="Arial Narrow" pitchFamily="34" charset="0"/>
                <a:cs typeface="+mn-cs"/>
              </a:endParaRPr>
            </a:p>
          </p:txBody>
        </p:sp>
        <p:sp>
          <p:nvSpPr>
            <p:cNvPr id="229399" name="Rectangle 23"/>
            <p:cNvSpPr>
              <a:spLocks noChangeArrowheads="1"/>
            </p:cNvSpPr>
            <p:nvPr userDrawn="1"/>
          </p:nvSpPr>
          <p:spPr bwMode="hidden">
            <a:xfrm>
              <a:off x="1920" y="6"/>
              <a:ext cx="48" cy="4320"/>
            </a:xfrm>
            <a:prstGeom prst="rect">
              <a:avLst/>
            </a:prstGeom>
            <a:solidFill>
              <a:schemeClr val="accent2"/>
            </a:solidFill>
            <a:ln w="9525">
              <a:noFill/>
              <a:miter lim="800000"/>
              <a:headEnd/>
              <a:tailEnd/>
            </a:ln>
            <a:effectLst/>
          </p:spPr>
          <p:txBody>
            <a:bodyPr wrap="none" anchor="ctr"/>
            <a:lstStyle/>
            <a:p>
              <a:pPr fontAlgn="auto">
                <a:spcBef>
                  <a:spcPts val="0"/>
                </a:spcBef>
                <a:spcAft>
                  <a:spcPts val="0"/>
                </a:spcAft>
                <a:defRPr/>
              </a:pPr>
              <a:endParaRPr lang="en-US" dirty="0">
                <a:latin typeface="Arial Narrow" pitchFamily="34" charset="0"/>
                <a:cs typeface="+mn-cs"/>
              </a:endParaRPr>
            </a:p>
          </p:txBody>
        </p:sp>
        <p:sp>
          <p:nvSpPr>
            <p:cNvPr id="229400" name="Rectangle 24"/>
            <p:cNvSpPr>
              <a:spLocks noChangeArrowheads="1"/>
            </p:cNvSpPr>
            <p:nvPr userDrawn="1"/>
          </p:nvSpPr>
          <p:spPr bwMode="hidden">
            <a:xfrm>
              <a:off x="2016" y="6"/>
              <a:ext cx="48" cy="4320"/>
            </a:xfrm>
            <a:prstGeom prst="rect">
              <a:avLst/>
            </a:prstGeom>
            <a:solidFill>
              <a:schemeClr val="accent2"/>
            </a:solidFill>
            <a:ln w="9525">
              <a:noFill/>
              <a:miter lim="800000"/>
              <a:headEnd/>
              <a:tailEnd/>
            </a:ln>
            <a:effectLst/>
          </p:spPr>
          <p:txBody>
            <a:bodyPr wrap="none" anchor="ctr"/>
            <a:lstStyle/>
            <a:p>
              <a:pPr fontAlgn="auto">
                <a:spcBef>
                  <a:spcPts val="0"/>
                </a:spcBef>
                <a:spcAft>
                  <a:spcPts val="0"/>
                </a:spcAft>
                <a:defRPr/>
              </a:pPr>
              <a:endParaRPr lang="en-US" dirty="0">
                <a:latin typeface="Arial Narrow" pitchFamily="34" charset="0"/>
                <a:cs typeface="+mn-cs"/>
              </a:endParaRPr>
            </a:p>
          </p:txBody>
        </p:sp>
        <p:sp>
          <p:nvSpPr>
            <p:cNvPr id="229401" name="Rectangle 25"/>
            <p:cNvSpPr>
              <a:spLocks noChangeArrowheads="1"/>
            </p:cNvSpPr>
            <p:nvPr userDrawn="1"/>
          </p:nvSpPr>
          <p:spPr bwMode="hidden">
            <a:xfrm>
              <a:off x="2112" y="6"/>
              <a:ext cx="48" cy="4320"/>
            </a:xfrm>
            <a:prstGeom prst="rect">
              <a:avLst/>
            </a:prstGeom>
            <a:solidFill>
              <a:schemeClr val="accent2"/>
            </a:solidFill>
            <a:ln w="9525">
              <a:noFill/>
              <a:miter lim="800000"/>
              <a:headEnd/>
              <a:tailEnd/>
            </a:ln>
            <a:effectLst/>
          </p:spPr>
          <p:txBody>
            <a:bodyPr wrap="none" anchor="ctr"/>
            <a:lstStyle/>
            <a:p>
              <a:pPr fontAlgn="auto">
                <a:spcBef>
                  <a:spcPts val="0"/>
                </a:spcBef>
                <a:spcAft>
                  <a:spcPts val="0"/>
                </a:spcAft>
                <a:defRPr/>
              </a:pPr>
              <a:endParaRPr lang="en-US" dirty="0">
                <a:latin typeface="Arial Narrow" pitchFamily="34" charset="0"/>
                <a:cs typeface="+mn-cs"/>
              </a:endParaRPr>
            </a:p>
          </p:txBody>
        </p:sp>
        <p:sp>
          <p:nvSpPr>
            <p:cNvPr id="229402" name="Rectangle 26"/>
            <p:cNvSpPr>
              <a:spLocks noChangeArrowheads="1"/>
            </p:cNvSpPr>
            <p:nvPr userDrawn="1"/>
          </p:nvSpPr>
          <p:spPr bwMode="hidden">
            <a:xfrm>
              <a:off x="2208" y="6"/>
              <a:ext cx="48" cy="4320"/>
            </a:xfrm>
            <a:prstGeom prst="rect">
              <a:avLst/>
            </a:prstGeom>
            <a:solidFill>
              <a:schemeClr val="accent2"/>
            </a:solidFill>
            <a:ln w="9525">
              <a:noFill/>
              <a:miter lim="800000"/>
              <a:headEnd/>
              <a:tailEnd/>
            </a:ln>
            <a:effectLst/>
          </p:spPr>
          <p:txBody>
            <a:bodyPr wrap="none" anchor="ctr"/>
            <a:lstStyle/>
            <a:p>
              <a:pPr fontAlgn="auto">
                <a:spcBef>
                  <a:spcPts val="0"/>
                </a:spcBef>
                <a:spcAft>
                  <a:spcPts val="0"/>
                </a:spcAft>
                <a:defRPr/>
              </a:pPr>
              <a:endParaRPr lang="en-US" dirty="0">
                <a:latin typeface="Arial Narrow" pitchFamily="34" charset="0"/>
                <a:cs typeface="+mn-cs"/>
              </a:endParaRPr>
            </a:p>
          </p:txBody>
        </p:sp>
        <p:sp>
          <p:nvSpPr>
            <p:cNvPr id="229403" name="Rectangle 27"/>
            <p:cNvSpPr>
              <a:spLocks noChangeArrowheads="1"/>
            </p:cNvSpPr>
            <p:nvPr userDrawn="1"/>
          </p:nvSpPr>
          <p:spPr bwMode="hidden">
            <a:xfrm>
              <a:off x="2304" y="6"/>
              <a:ext cx="48" cy="4320"/>
            </a:xfrm>
            <a:prstGeom prst="rect">
              <a:avLst/>
            </a:prstGeom>
            <a:solidFill>
              <a:schemeClr val="accent2"/>
            </a:solidFill>
            <a:ln w="9525">
              <a:noFill/>
              <a:miter lim="800000"/>
              <a:headEnd/>
              <a:tailEnd/>
            </a:ln>
            <a:effectLst/>
          </p:spPr>
          <p:txBody>
            <a:bodyPr wrap="none" anchor="ctr"/>
            <a:lstStyle/>
            <a:p>
              <a:pPr fontAlgn="auto">
                <a:spcBef>
                  <a:spcPts val="0"/>
                </a:spcBef>
                <a:spcAft>
                  <a:spcPts val="0"/>
                </a:spcAft>
                <a:defRPr/>
              </a:pPr>
              <a:endParaRPr lang="en-US" dirty="0">
                <a:latin typeface="Arial Narrow" pitchFamily="34" charset="0"/>
                <a:cs typeface="+mn-cs"/>
              </a:endParaRPr>
            </a:p>
          </p:txBody>
        </p:sp>
        <p:sp>
          <p:nvSpPr>
            <p:cNvPr id="229404" name="Rectangle 28"/>
            <p:cNvSpPr>
              <a:spLocks noChangeArrowheads="1"/>
            </p:cNvSpPr>
            <p:nvPr userDrawn="1"/>
          </p:nvSpPr>
          <p:spPr bwMode="hidden">
            <a:xfrm>
              <a:off x="2400" y="6"/>
              <a:ext cx="48" cy="4320"/>
            </a:xfrm>
            <a:prstGeom prst="rect">
              <a:avLst/>
            </a:prstGeom>
            <a:solidFill>
              <a:schemeClr val="accent2"/>
            </a:solidFill>
            <a:ln w="9525">
              <a:noFill/>
              <a:miter lim="800000"/>
              <a:headEnd/>
              <a:tailEnd/>
            </a:ln>
            <a:effectLst/>
          </p:spPr>
          <p:txBody>
            <a:bodyPr wrap="none" anchor="ctr"/>
            <a:lstStyle/>
            <a:p>
              <a:pPr fontAlgn="auto">
                <a:spcBef>
                  <a:spcPts val="0"/>
                </a:spcBef>
                <a:spcAft>
                  <a:spcPts val="0"/>
                </a:spcAft>
                <a:defRPr/>
              </a:pPr>
              <a:endParaRPr lang="en-US" dirty="0">
                <a:latin typeface="Arial Narrow" pitchFamily="34" charset="0"/>
                <a:cs typeface="+mn-cs"/>
              </a:endParaRPr>
            </a:p>
          </p:txBody>
        </p:sp>
        <p:sp>
          <p:nvSpPr>
            <p:cNvPr id="229405" name="Rectangle 29"/>
            <p:cNvSpPr>
              <a:spLocks noChangeArrowheads="1"/>
            </p:cNvSpPr>
            <p:nvPr userDrawn="1"/>
          </p:nvSpPr>
          <p:spPr bwMode="hidden">
            <a:xfrm>
              <a:off x="2496" y="6"/>
              <a:ext cx="48" cy="4320"/>
            </a:xfrm>
            <a:prstGeom prst="rect">
              <a:avLst/>
            </a:prstGeom>
            <a:solidFill>
              <a:schemeClr val="accent2"/>
            </a:solidFill>
            <a:ln w="9525">
              <a:noFill/>
              <a:miter lim="800000"/>
              <a:headEnd/>
              <a:tailEnd/>
            </a:ln>
            <a:effectLst/>
          </p:spPr>
          <p:txBody>
            <a:bodyPr wrap="none" anchor="ctr"/>
            <a:lstStyle/>
            <a:p>
              <a:pPr fontAlgn="auto">
                <a:spcBef>
                  <a:spcPts val="0"/>
                </a:spcBef>
                <a:spcAft>
                  <a:spcPts val="0"/>
                </a:spcAft>
                <a:defRPr/>
              </a:pPr>
              <a:endParaRPr lang="en-US" dirty="0">
                <a:latin typeface="Arial Narrow" pitchFamily="34" charset="0"/>
                <a:cs typeface="+mn-cs"/>
              </a:endParaRPr>
            </a:p>
          </p:txBody>
        </p:sp>
        <p:sp>
          <p:nvSpPr>
            <p:cNvPr id="229406" name="Rectangle 30"/>
            <p:cNvSpPr>
              <a:spLocks noChangeArrowheads="1"/>
            </p:cNvSpPr>
            <p:nvPr userDrawn="1"/>
          </p:nvSpPr>
          <p:spPr bwMode="hidden">
            <a:xfrm>
              <a:off x="2592" y="6"/>
              <a:ext cx="48" cy="4320"/>
            </a:xfrm>
            <a:prstGeom prst="rect">
              <a:avLst/>
            </a:prstGeom>
            <a:solidFill>
              <a:schemeClr val="accent2"/>
            </a:solidFill>
            <a:ln w="9525">
              <a:noFill/>
              <a:miter lim="800000"/>
              <a:headEnd/>
              <a:tailEnd/>
            </a:ln>
            <a:effectLst/>
          </p:spPr>
          <p:txBody>
            <a:bodyPr wrap="none" anchor="ctr"/>
            <a:lstStyle/>
            <a:p>
              <a:pPr fontAlgn="auto">
                <a:spcBef>
                  <a:spcPts val="0"/>
                </a:spcBef>
                <a:spcAft>
                  <a:spcPts val="0"/>
                </a:spcAft>
                <a:defRPr/>
              </a:pPr>
              <a:endParaRPr lang="en-US" dirty="0">
                <a:latin typeface="Arial Narrow" pitchFamily="34" charset="0"/>
                <a:cs typeface="+mn-cs"/>
              </a:endParaRPr>
            </a:p>
          </p:txBody>
        </p:sp>
        <p:sp>
          <p:nvSpPr>
            <p:cNvPr id="229407" name="Rectangle 31"/>
            <p:cNvSpPr>
              <a:spLocks noChangeArrowheads="1"/>
            </p:cNvSpPr>
            <p:nvPr userDrawn="1"/>
          </p:nvSpPr>
          <p:spPr bwMode="hidden">
            <a:xfrm>
              <a:off x="2688" y="6"/>
              <a:ext cx="48" cy="4320"/>
            </a:xfrm>
            <a:prstGeom prst="rect">
              <a:avLst/>
            </a:prstGeom>
            <a:solidFill>
              <a:schemeClr val="accent2"/>
            </a:solidFill>
            <a:ln w="9525">
              <a:noFill/>
              <a:miter lim="800000"/>
              <a:headEnd/>
              <a:tailEnd/>
            </a:ln>
            <a:effectLst/>
          </p:spPr>
          <p:txBody>
            <a:bodyPr wrap="none" anchor="ctr"/>
            <a:lstStyle/>
            <a:p>
              <a:pPr fontAlgn="auto">
                <a:spcBef>
                  <a:spcPts val="0"/>
                </a:spcBef>
                <a:spcAft>
                  <a:spcPts val="0"/>
                </a:spcAft>
                <a:defRPr/>
              </a:pPr>
              <a:endParaRPr lang="en-US" dirty="0">
                <a:latin typeface="Arial Narrow" pitchFamily="34" charset="0"/>
                <a:cs typeface="+mn-cs"/>
              </a:endParaRPr>
            </a:p>
          </p:txBody>
        </p:sp>
        <p:sp>
          <p:nvSpPr>
            <p:cNvPr id="229408" name="Rectangle 32"/>
            <p:cNvSpPr>
              <a:spLocks noChangeArrowheads="1"/>
            </p:cNvSpPr>
            <p:nvPr userDrawn="1"/>
          </p:nvSpPr>
          <p:spPr bwMode="hidden">
            <a:xfrm>
              <a:off x="2784" y="6"/>
              <a:ext cx="48" cy="4320"/>
            </a:xfrm>
            <a:prstGeom prst="rect">
              <a:avLst/>
            </a:prstGeom>
            <a:solidFill>
              <a:schemeClr val="accent2"/>
            </a:solidFill>
            <a:ln w="9525">
              <a:noFill/>
              <a:miter lim="800000"/>
              <a:headEnd/>
              <a:tailEnd/>
            </a:ln>
            <a:effectLst/>
          </p:spPr>
          <p:txBody>
            <a:bodyPr wrap="none" anchor="ctr"/>
            <a:lstStyle/>
            <a:p>
              <a:pPr fontAlgn="auto">
                <a:spcBef>
                  <a:spcPts val="0"/>
                </a:spcBef>
                <a:spcAft>
                  <a:spcPts val="0"/>
                </a:spcAft>
                <a:defRPr/>
              </a:pPr>
              <a:endParaRPr lang="en-US" dirty="0">
                <a:latin typeface="Arial Narrow" pitchFamily="34" charset="0"/>
                <a:cs typeface="+mn-cs"/>
              </a:endParaRPr>
            </a:p>
          </p:txBody>
        </p:sp>
        <p:sp>
          <p:nvSpPr>
            <p:cNvPr id="229409" name="Rectangle 33"/>
            <p:cNvSpPr>
              <a:spLocks noChangeArrowheads="1"/>
            </p:cNvSpPr>
            <p:nvPr userDrawn="1"/>
          </p:nvSpPr>
          <p:spPr bwMode="hidden">
            <a:xfrm>
              <a:off x="2880" y="6"/>
              <a:ext cx="48" cy="4320"/>
            </a:xfrm>
            <a:prstGeom prst="rect">
              <a:avLst/>
            </a:prstGeom>
            <a:solidFill>
              <a:schemeClr val="accent2"/>
            </a:solidFill>
            <a:ln w="9525">
              <a:noFill/>
              <a:miter lim="800000"/>
              <a:headEnd/>
              <a:tailEnd/>
            </a:ln>
            <a:effectLst/>
          </p:spPr>
          <p:txBody>
            <a:bodyPr wrap="none" anchor="ctr"/>
            <a:lstStyle/>
            <a:p>
              <a:pPr fontAlgn="auto">
                <a:spcBef>
                  <a:spcPts val="0"/>
                </a:spcBef>
                <a:spcAft>
                  <a:spcPts val="0"/>
                </a:spcAft>
                <a:defRPr/>
              </a:pPr>
              <a:endParaRPr lang="en-US" dirty="0">
                <a:latin typeface="Arial Narrow" pitchFamily="34" charset="0"/>
                <a:cs typeface="+mn-cs"/>
              </a:endParaRPr>
            </a:p>
          </p:txBody>
        </p:sp>
        <p:sp>
          <p:nvSpPr>
            <p:cNvPr id="229410" name="Rectangle 34"/>
            <p:cNvSpPr>
              <a:spLocks noChangeArrowheads="1"/>
            </p:cNvSpPr>
            <p:nvPr userDrawn="1"/>
          </p:nvSpPr>
          <p:spPr bwMode="hidden">
            <a:xfrm>
              <a:off x="2976" y="6"/>
              <a:ext cx="48" cy="4320"/>
            </a:xfrm>
            <a:prstGeom prst="rect">
              <a:avLst/>
            </a:prstGeom>
            <a:solidFill>
              <a:schemeClr val="accent2"/>
            </a:solidFill>
            <a:ln w="9525">
              <a:noFill/>
              <a:miter lim="800000"/>
              <a:headEnd/>
              <a:tailEnd/>
            </a:ln>
            <a:effectLst/>
          </p:spPr>
          <p:txBody>
            <a:bodyPr wrap="none" anchor="ctr"/>
            <a:lstStyle/>
            <a:p>
              <a:pPr fontAlgn="auto">
                <a:spcBef>
                  <a:spcPts val="0"/>
                </a:spcBef>
                <a:spcAft>
                  <a:spcPts val="0"/>
                </a:spcAft>
                <a:defRPr/>
              </a:pPr>
              <a:endParaRPr lang="en-US" dirty="0">
                <a:latin typeface="Arial Narrow" pitchFamily="34" charset="0"/>
                <a:cs typeface="+mn-cs"/>
              </a:endParaRPr>
            </a:p>
          </p:txBody>
        </p:sp>
        <p:sp>
          <p:nvSpPr>
            <p:cNvPr id="229411" name="Rectangle 35"/>
            <p:cNvSpPr>
              <a:spLocks noChangeArrowheads="1"/>
            </p:cNvSpPr>
            <p:nvPr userDrawn="1"/>
          </p:nvSpPr>
          <p:spPr bwMode="hidden">
            <a:xfrm>
              <a:off x="3072" y="6"/>
              <a:ext cx="48" cy="4320"/>
            </a:xfrm>
            <a:prstGeom prst="rect">
              <a:avLst/>
            </a:prstGeom>
            <a:solidFill>
              <a:schemeClr val="accent2"/>
            </a:solidFill>
            <a:ln w="9525">
              <a:noFill/>
              <a:miter lim="800000"/>
              <a:headEnd/>
              <a:tailEnd/>
            </a:ln>
            <a:effectLst/>
          </p:spPr>
          <p:txBody>
            <a:bodyPr wrap="none" anchor="ctr"/>
            <a:lstStyle/>
            <a:p>
              <a:pPr fontAlgn="auto">
                <a:spcBef>
                  <a:spcPts val="0"/>
                </a:spcBef>
                <a:spcAft>
                  <a:spcPts val="0"/>
                </a:spcAft>
                <a:defRPr/>
              </a:pPr>
              <a:endParaRPr lang="en-US" dirty="0">
                <a:latin typeface="Arial Narrow" pitchFamily="34" charset="0"/>
                <a:cs typeface="+mn-cs"/>
              </a:endParaRPr>
            </a:p>
          </p:txBody>
        </p:sp>
        <p:sp>
          <p:nvSpPr>
            <p:cNvPr id="229412" name="Rectangle 36"/>
            <p:cNvSpPr>
              <a:spLocks noChangeArrowheads="1"/>
            </p:cNvSpPr>
            <p:nvPr userDrawn="1"/>
          </p:nvSpPr>
          <p:spPr bwMode="hidden">
            <a:xfrm>
              <a:off x="3168" y="6"/>
              <a:ext cx="48" cy="4320"/>
            </a:xfrm>
            <a:prstGeom prst="rect">
              <a:avLst/>
            </a:prstGeom>
            <a:solidFill>
              <a:schemeClr val="accent2"/>
            </a:solidFill>
            <a:ln w="9525">
              <a:noFill/>
              <a:miter lim="800000"/>
              <a:headEnd/>
              <a:tailEnd/>
            </a:ln>
            <a:effectLst/>
          </p:spPr>
          <p:txBody>
            <a:bodyPr wrap="none" anchor="ctr"/>
            <a:lstStyle/>
            <a:p>
              <a:pPr fontAlgn="auto">
                <a:spcBef>
                  <a:spcPts val="0"/>
                </a:spcBef>
                <a:spcAft>
                  <a:spcPts val="0"/>
                </a:spcAft>
                <a:defRPr/>
              </a:pPr>
              <a:endParaRPr lang="en-US" dirty="0">
                <a:latin typeface="Arial Narrow" pitchFamily="34" charset="0"/>
                <a:cs typeface="+mn-cs"/>
              </a:endParaRPr>
            </a:p>
          </p:txBody>
        </p:sp>
        <p:sp>
          <p:nvSpPr>
            <p:cNvPr id="229413" name="Rectangle 37"/>
            <p:cNvSpPr>
              <a:spLocks noChangeArrowheads="1"/>
            </p:cNvSpPr>
            <p:nvPr userDrawn="1"/>
          </p:nvSpPr>
          <p:spPr bwMode="hidden">
            <a:xfrm>
              <a:off x="3264" y="6"/>
              <a:ext cx="48" cy="4320"/>
            </a:xfrm>
            <a:prstGeom prst="rect">
              <a:avLst/>
            </a:prstGeom>
            <a:solidFill>
              <a:schemeClr val="accent2"/>
            </a:solidFill>
            <a:ln w="9525">
              <a:noFill/>
              <a:miter lim="800000"/>
              <a:headEnd/>
              <a:tailEnd/>
            </a:ln>
            <a:effectLst/>
          </p:spPr>
          <p:txBody>
            <a:bodyPr wrap="none" anchor="ctr"/>
            <a:lstStyle/>
            <a:p>
              <a:pPr fontAlgn="auto">
                <a:spcBef>
                  <a:spcPts val="0"/>
                </a:spcBef>
                <a:spcAft>
                  <a:spcPts val="0"/>
                </a:spcAft>
                <a:defRPr/>
              </a:pPr>
              <a:endParaRPr lang="en-US" dirty="0">
                <a:latin typeface="Arial Narrow" pitchFamily="34" charset="0"/>
                <a:cs typeface="+mn-cs"/>
              </a:endParaRPr>
            </a:p>
          </p:txBody>
        </p:sp>
        <p:sp>
          <p:nvSpPr>
            <p:cNvPr id="229414" name="Rectangle 38"/>
            <p:cNvSpPr>
              <a:spLocks noChangeArrowheads="1"/>
            </p:cNvSpPr>
            <p:nvPr userDrawn="1"/>
          </p:nvSpPr>
          <p:spPr bwMode="hidden">
            <a:xfrm>
              <a:off x="3360" y="6"/>
              <a:ext cx="48" cy="4320"/>
            </a:xfrm>
            <a:prstGeom prst="rect">
              <a:avLst/>
            </a:prstGeom>
            <a:solidFill>
              <a:schemeClr val="accent2"/>
            </a:solidFill>
            <a:ln w="9525">
              <a:noFill/>
              <a:miter lim="800000"/>
              <a:headEnd/>
              <a:tailEnd/>
            </a:ln>
            <a:effectLst/>
          </p:spPr>
          <p:txBody>
            <a:bodyPr wrap="none" anchor="ctr"/>
            <a:lstStyle/>
            <a:p>
              <a:pPr fontAlgn="auto">
                <a:spcBef>
                  <a:spcPts val="0"/>
                </a:spcBef>
                <a:spcAft>
                  <a:spcPts val="0"/>
                </a:spcAft>
                <a:defRPr/>
              </a:pPr>
              <a:endParaRPr lang="en-US" dirty="0">
                <a:latin typeface="Arial Narrow" pitchFamily="34" charset="0"/>
                <a:cs typeface="+mn-cs"/>
              </a:endParaRPr>
            </a:p>
          </p:txBody>
        </p:sp>
        <p:sp>
          <p:nvSpPr>
            <p:cNvPr id="229415" name="Rectangle 39"/>
            <p:cNvSpPr>
              <a:spLocks noChangeArrowheads="1"/>
            </p:cNvSpPr>
            <p:nvPr userDrawn="1"/>
          </p:nvSpPr>
          <p:spPr bwMode="hidden">
            <a:xfrm>
              <a:off x="3456" y="6"/>
              <a:ext cx="48" cy="4320"/>
            </a:xfrm>
            <a:prstGeom prst="rect">
              <a:avLst/>
            </a:prstGeom>
            <a:solidFill>
              <a:schemeClr val="accent2"/>
            </a:solidFill>
            <a:ln w="9525">
              <a:noFill/>
              <a:miter lim="800000"/>
              <a:headEnd/>
              <a:tailEnd/>
            </a:ln>
            <a:effectLst/>
          </p:spPr>
          <p:txBody>
            <a:bodyPr wrap="none" anchor="ctr"/>
            <a:lstStyle/>
            <a:p>
              <a:pPr fontAlgn="auto">
                <a:spcBef>
                  <a:spcPts val="0"/>
                </a:spcBef>
                <a:spcAft>
                  <a:spcPts val="0"/>
                </a:spcAft>
                <a:defRPr/>
              </a:pPr>
              <a:endParaRPr lang="en-US" dirty="0">
                <a:latin typeface="Arial Narrow" pitchFamily="34" charset="0"/>
                <a:cs typeface="+mn-cs"/>
              </a:endParaRPr>
            </a:p>
          </p:txBody>
        </p:sp>
        <p:sp>
          <p:nvSpPr>
            <p:cNvPr id="229416" name="Rectangle 40"/>
            <p:cNvSpPr>
              <a:spLocks noChangeArrowheads="1"/>
            </p:cNvSpPr>
            <p:nvPr userDrawn="1"/>
          </p:nvSpPr>
          <p:spPr bwMode="hidden">
            <a:xfrm>
              <a:off x="3552" y="6"/>
              <a:ext cx="48" cy="4320"/>
            </a:xfrm>
            <a:prstGeom prst="rect">
              <a:avLst/>
            </a:prstGeom>
            <a:solidFill>
              <a:schemeClr val="accent2"/>
            </a:solidFill>
            <a:ln w="9525">
              <a:noFill/>
              <a:miter lim="800000"/>
              <a:headEnd/>
              <a:tailEnd/>
            </a:ln>
            <a:effectLst/>
          </p:spPr>
          <p:txBody>
            <a:bodyPr wrap="none" anchor="ctr"/>
            <a:lstStyle/>
            <a:p>
              <a:pPr fontAlgn="auto">
                <a:spcBef>
                  <a:spcPts val="0"/>
                </a:spcBef>
                <a:spcAft>
                  <a:spcPts val="0"/>
                </a:spcAft>
                <a:defRPr/>
              </a:pPr>
              <a:endParaRPr lang="en-US" dirty="0">
                <a:latin typeface="Arial Narrow" pitchFamily="34" charset="0"/>
                <a:cs typeface="+mn-cs"/>
              </a:endParaRPr>
            </a:p>
          </p:txBody>
        </p:sp>
        <p:sp>
          <p:nvSpPr>
            <p:cNvPr id="229417" name="Rectangle 41"/>
            <p:cNvSpPr>
              <a:spLocks noChangeArrowheads="1"/>
            </p:cNvSpPr>
            <p:nvPr userDrawn="1"/>
          </p:nvSpPr>
          <p:spPr bwMode="hidden">
            <a:xfrm>
              <a:off x="3648" y="6"/>
              <a:ext cx="48" cy="4320"/>
            </a:xfrm>
            <a:prstGeom prst="rect">
              <a:avLst/>
            </a:prstGeom>
            <a:solidFill>
              <a:schemeClr val="accent2"/>
            </a:solidFill>
            <a:ln w="9525">
              <a:noFill/>
              <a:miter lim="800000"/>
              <a:headEnd/>
              <a:tailEnd/>
            </a:ln>
            <a:effectLst/>
          </p:spPr>
          <p:txBody>
            <a:bodyPr wrap="none" anchor="ctr"/>
            <a:lstStyle/>
            <a:p>
              <a:pPr fontAlgn="auto">
                <a:spcBef>
                  <a:spcPts val="0"/>
                </a:spcBef>
                <a:spcAft>
                  <a:spcPts val="0"/>
                </a:spcAft>
                <a:defRPr/>
              </a:pPr>
              <a:endParaRPr lang="en-US" dirty="0">
                <a:latin typeface="Arial Narrow" pitchFamily="34" charset="0"/>
                <a:cs typeface="+mn-cs"/>
              </a:endParaRPr>
            </a:p>
          </p:txBody>
        </p:sp>
        <p:sp>
          <p:nvSpPr>
            <p:cNvPr id="229418" name="Rectangle 42"/>
            <p:cNvSpPr>
              <a:spLocks noChangeArrowheads="1"/>
            </p:cNvSpPr>
            <p:nvPr userDrawn="1"/>
          </p:nvSpPr>
          <p:spPr bwMode="hidden">
            <a:xfrm>
              <a:off x="3744" y="6"/>
              <a:ext cx="48" cy="4320"/>
            </a:xfrm>
            <a:prstGeom prst="rect">
              <a:avLst/>
            </a:prstGeom>
            <a:solidFill>
              <a:schemeClr val="accent2"/>
            </a:solidFill>
            <a:ln w="9525">
              <a:noFill/>
              <a:miter lim="800000"/>
              <a:headEnd/>
              <a:tailEnd/>
            </a:ln>
            <a:effectLst/>
          </p:spPr>
          <p:txBody>
            <a:bodyPr wrap="none" anchor="ctr"/>
            <a:lstStyle/>
            <a:p>
              <a:pPr fontAlgn="auto">
                <a:spcBef>
                  <a:spcPts val="0"/>
                </a:spcBef>
                <a:spcAft>
                  <a:spcPts val="0"/>
                </a:spcAft>
                <a:defRPr/>
              </a:pPr>
              <a:endParaRPr lang="en-US" dirty="0">
                <a:latin typeface="Arial Narrow" pitchFamily="34" charset="0"/>
                <a:cs typeface="+mn-cs"/>
              </a:endParaRPr>
            </a:p>
          </p:txBody>
        </p:sp>
        <p:sp>
          <p:nvSpPr>
            <p:cNvPr id="229419" name="Rectangle 43"/>
            <p:cNvSpPr>
              <a:spLocks noChangeArrowheads="1"/>
            </p:cNvSpPr>
            <p:nvPr userDrawn="1"/>
          </p:nvSpPr>
          <p:spPr bwMode="hidden">
            <a:xfrm>
              <a:off x="3840" y="6"/>
              <a:ext cx="48" cy="4320"/>
            </a:xfrm>
            <a:prstGeom prst="rect">
              <a:avLst/>
            </a:prstGeom>
            <a:solidFill>
              <a:schemeClr val="accent2"/>
            </a:solidFill>
            <a:ln w="9525">
              <a:noFill/>
              <a:miter lim="800000"/>
              <a:headEnd/>
              <a:tailEnd/>
            </a:ln>
            <a:effectLst/>
          </p:spPr>
          <p:txBody>
            <a:bodyPr wrap="none" anchor="ctr"/>
            <a:lstStyle/>
            <a:p>
              <a:pPr fontAlgn="auto">
                <a:spcBef>
                  <a:spcPts val="0"/>
                </a:spcBef>
                <a:spcAft>
                  <a:spcPts val="0"/>
                </a:spcAft>
                <a:defRPr/>
              </a:pPr>
              <a:endParaRPr lang="en-US" dirty="0">
                <a:latin typeface="Arial Narrow" pitchFamily="34" charset="0"/>
                <a:cs typeface="+mn-cs"/>
              </a:endParaRPr>
            </a:p>
          </p:txBody>
        </p:sp>
        <p:sp>
          <p:nvSpPr>
            <p:cNvPr id="229420" name="Rectangle 44"/>
            <p:cNvSpPr>
              <a:spLocks noChangeArrowheads="1"/>
            </p:cNvSpPr>
            <p:nvPr userDrawn="1"/>
          </p:nvSpPr>
          <p:spPr bwMode="hidden">
            <a:xfrm>
              <a:off x="3936" y="6"/>
              <a:ext cx="48" cy="4320"/>
            </a:xfrm>
            <a:prstGeom prst="rect">
              <a:avLst/>
            </a:prstGeom>
            <a:solidFill>
              <a:schemeClr val="accent2"/>
            </a:solidFill>
            <a:ln w="9525">
              <a:noFill/>
              <a:miter lim="800000"/>
              <a:headEnd/>
              <a:tailEnd/>
            </a:ln>
            <a:effectLst/>
          </p:spPr>
          <p:txBody>
            <a:bodyPr wrap="none" anchor="ctr"/>
            <a:lstStyle/>
            <a:p>
              <a:pPr fontAlgn="auto">
                <a:spcBef>
                  <a:spcPts val="0"/>
                </a:spcBef>
                <a:spcAft>
                  <a:spcPts val="0"/>
                </a:spcAft>
                <a:defRPr/>
              </a:pPr>
              <a:endParaRPr lang="en-US" dirty="0">
                <a:latin typeface="Arial Narrow" pitchFamily="34" charset="0"/>
                <a:cs typeface="+mn-cs"/>
              </a:endParaRPr>
            </a:p>
          </p:txBody>
        </p:sp>
        <p:sp>
          <p:nvSpPr>
            <p:cNvPr id="229421" name="Rectangle 45"/>
            <p:cNvSpPr>
              <a:spLocks noChangeArrowheads="1"/>
            </p:cNvSpPr>
            <p:nvPr userDrawn="1"/>
          </p:nvSpPr>
          <p:spPr bwMode="hidden">
            <a:xfrm>
              <a:off x="4032" y="6"/>
              <a:ext cx="48" cy="4320"/>
            </a:xfrm>
            <a:prstGeom prst="rect">
              <a:avLst/>
            </a:prstGeom>
            <a:solidFill>
              <a:schemeClr val="accent2"/>
            </a:solidFill>
            <a:ln w="9525">
              <a:noFill/>
              <a:miter lim="800000"/>
              <a:headEnd/>
              <a:tailEnd/>
            </a:ln>
            <a:effectLst/>
          </p:spPr>
          <p:txBody>
            <a:bodyPr wrap="none" anchor="ctr"/>
            <a:lstStyle/>
            <a:p>
              <a:pPr fontAlgn="auto">
                <a:spcBef>
                  <a:spcPts val="0"/>
                </a:spcBef>
                <a:spcAft>
                  <a:spcPts val="0"/>
                </a:spcAft>
                <a:defRPr/>
              </a:pPr>
              <a:endParaRPr lang="en-US" dirty="0">
                <a:latin typeface="Arial Narrow" pitchFamily="34" charset="0"/>
                <a:cs typeface="+mn-cs"/>
              </a:endParaRPr>
            </a:p>
          </p:txBody>
        </p:sp>
        <p:sp>
          <p:nvSpPr>
            <p:cNvPr id="229422" name="Rectangle 46"/>
            <p:cNvSpPr>
              <a:spLocks noChangeArrowheads="1"/>
            </p:cNvSpPr>
            <p:nvPr userDrawn="1"/>
          </p:nvSpPr>
          <p:spPr bwMode="hidden">
            <a:xfrm>
              <a:off x="4128" y="6"/>
              <a:ext cx="48" cy="4320"/>
            </a:xfrm>
            <a:prstGeom prst="rect">
              <a:avLst/>
            </a:prstGeom>
            <a:solidFill>
              <a:schemeClr val="accent2"/>
            </a:solidFill>
            <a:ln w="9525">
              <a:noFill/>
              <a:miter lim="800000"/>
              <a:headEnd/>
              <a:tailEnd/>
            </a:ln>
            <a:effectLst/>
          </p:spPr>
          <p:txBody>
            <a:bodyPr wrap="none" anchor="ctr"/>
            <a:lstStyle/>
            <a:p>
              <a:pPr fontAlgn="auto">
                <a:spcBef>
                  <a:spcPts val="0"/>
                </a:spcBef>
                <a:spcAft>
                  <a:spcPts val="0"/>
                </a:spcAft>
                <a:defRPr/>
              </a:pPr>
              <a:endParaRPr lang="en-US" dirty="0">
                <a:latin typeface="Arial Narrow" pitchFamily="34" charset="0"/>
                <a:cs typeface="+mn-cs"/>
              </a:endParaRPr>
            </a:p>
          </p:txBody>
        </p:sp>
        <p:sp>
          <p:nvSpPr>
            <p:cNvPr id="229423" name="Rectangle 47"/>
            <p:cNvSpPr>
              <a:spLocks noChangeArrowheads="1"/>
            </p:cNvSpPr>
            <p:nvPr userDrawn="1"/>
          </p:nvSpPr>
          <p:spPr bwMode="hidden">
            <a:xfrm>
              <a:off x="4224" y="6"/>
              <a:ext cx="48" cy="4320"/>
            </a:xfrm>
            <a:prstGeom prst="rect">
              <a:avLst/>
            </a:prstGeom>
            <a:solidFill>
              <a:schemeClr val="accent2"/>
            </a:solidFill>
            <a:ln w="9525">
              <a:noFill/>
              <a:miter lim="800000"/>
              <a:headEnd/>
              <a:tailEnd/>
            </a:ln>
            <a:effectLst/>
          </p:spPr>
          <p:txBody>
            <a:bodyPr wrap="none" anchor="ctr"/>
            <a:lstStyle/>
            <a:p>
              <a:pPr fontAlgn="auto">
                <a:spcBef>
                  <a:spcPts val="0"/>
                </a:spcBef>
                <a:spcAft>
                  <a:spcPts val="0"/>
                </a:spcAft>
                <a:defRPr/>
              </a:pPr>
              <a:endParaRPr lang="en-US" dirty="0">
                <a:latin typeface="Arial Narrow" pitchFamily="34" charset="0"/>
                <a:cs typeface="+mn-cs"/>
              </a:endParaRPr>
            </a:p>
          </p:txBody>
        </p:sp>
        <p:sp>
          <p:nvSpPr>
            <p:cNvPr id="229424" name="Rectangle 48"/>
            <p:cNvSpPr>
              <a:spLocks noChangeArrowheads="1"/>
            </p:cNvSpPr>
            <p:nvPr userDrawn="1"/>
          </p:nvSpPr>
          <p:spPr bwMode="hidden">
            <a:xfrm>
              <a:off x="4320" y="6"/>
              <a:ext cx="48" cy="4320"/>
            </a:xfrm>
            <a:prstGeom prst="rect">
              <a:avLst/>
            </a:prstGeom>
            <a:solidFill>
              <a:schemeClr val="accent2"/>
            </a:solidFill>
            <a:ln w="9525">
              <a:noFill/>
              <a:miter lim="800000"/>
              <a:headEnd/>
              <a:tailEnd/>
            </a:ln>
            <a:effectLst/>
          </p:spPr>
          <p:txBody>
            <a:bodyPr wrap="none" anchor="ctr"/>
            <a:lstStyle/>
            <a:p>
              <a:pPr fontAlgn="auto">
                <a:spcBef>
                  <a:spcPts val="0"/>
                </a:spcBef>
                <a:spcAft>
                  <a:spcPts val="0"/>
                </a:spcAft>
                <a:defRPr/>
              </a:pPr>
              <a:endParaRPr lang="en-US" dirty="0">
                <a:latin typeface="Arial Narrow" pitchFamily="34" charset="0"/>
                <a:cs typeface="+mn-cs"/>
              </a:endParaRPr>
            </a:p>
          </p:txBody>
        </p:sp>
        <p:sp>
          <p:nvSpPr>
            <p:cNvPr id="229425" name="Rectangle 49"/>
            <p:cNvSpPr>
              <a:spLocks noChangeArrowheads="1"/>
            </p:cNvSpPr>
            <p:nvPr userDrawn="1"/>
          </p:nvSpPr>
          <p:spPr bwMode="hidden">
            <a:xfrm>
              <a:off x="4416" y="6"/>
              <a:ext cx="48" cy="4320"/>
            </a:xfrm>
            <a:prstGeom prst="rect">
              <a:avLst/>
            </a:prstGeom>
            <a:solidFill>
              <a:schemeClr val="accent2"/>
            </a:solidFill>
            <a:ln w="9525">
              <a:noFill/>
              <a:miter lim="800000"/>
              <a:headEnd/>
              <a:tailEnd/>
            </a:ln>
            <a:effectLst/>
          </p:spPr>
          <p:txBody>
            <a:bodyPr wrap="none" anchor="ctr"/>
            <a:lstStyle/>
            <a:p>
              <a:pPr fontAlgn="auto">
                <a:spcBef>
                  <a:spcPts val="0"/>
                </a:spcBef>
                <a:spcAft>
                  <a:spcPts val="0"/>
                </a:spcAft>
                <a:defRPr/>
              </a:pPr>
              <a:endParaRPr lang="en-US" dirty="0">
                <a:latin typeface="Arial Narrow" pitchFamily="34" charset="0"/>
                <a:cs typeface="+mn-cs"/>
              </a:endParaRPr>
            </a:p>
          </p:txBody>
        </p:sp>
        <p:sp>
          <p:nvSpPr>
            <p:cNvPr id="229426" name="Rectangle 50"/>
            <p:cNvSpPr>
              <a:spLocks noChangeArrowheads="1"/>
            </p:cNvSpPr>
            <p:nvPr userDrawn="1"/>
          </p:nvSpPr>
          <p:spPr bwMode="hidden">
            <a:xfrm>
              <a:off x="4512" y="6"/>
              <a:ext cx="48" cy="4320"/>
            </a:xfrm>
            <a:prstGeom prst="rect">
              <a:avLst/>
            </a:prstGeom>
            <a:solidFill>
              <a:schemeClr val="accent2"/>
            </a:solidFill>
            <a:ln w="9525">
              <a:noFill/>
              <a:miter lim="800000"/>
              <a:headEnd/>
              <a:tailEnd/>
            </a:ln>
            <a:effectLst/>
          </p:spPr>
          <p:txBody>
            <a:bodyPr wrap="none" anchor="ctr"/>
            <a:lstStyle/>
            <a:p>
              <a:pPr fontAlgn="auto">
                <a:spcBef>
                  <a:spcPts val="0"/>
                </a:spcBef>
                <a:spcAft>
                  <a:spcPts val="0"/>
                </a:spcAft>
                <a:defRPr/>
              </a:pPr>
              <a:endParaRPr lang="en-US" dirty="0">
                <a:latin typeface="Arial Narrow" pitchFamily="34" charset="0"/>
                <a:cs typeface="+mn-cs"/>
              </a:endParaRPr>
            </a:p>
          </p:txBody>
        </p:sp>
        <p:sp>
          <p:nvSpPr>
            <p:cNvPr id="229427" name="Rectangle 51"/>
            <p:cNvSpPr>
              <a:spLocks noChangeArrowheads="1"/>
            </p:cNvSpPr>
            <p:nvPr userDrawn="1"/>
          </p:nvSpPr>
          <p:spPr bwMode="hidden">
            <a:xfrm>
              <a:off x="4608" y="6"/>
              <a:ext cx="48" cy="4320"/>
            </a:xfrm>
            <a:prstGeom prst="rect">
              <a:avLst/>
            </a:prstGeom>
            <a:solidFill>
              <a:schemeClr val="accent2"/>
            </a:solidFill>
            <a:ln w="9525">
              <a:noFill/>
              <a:miter lim="800000"/>
              <a:headEnd/>
              <a:tailEnd/>
            </a:ln>
            <a:effectLst/>
          </p:spPr>
          <p:txBody>
            <a:bodyPr wrap="none" anchor="ctr"/>
            <a:lstStyle/>
            <a:p>
              <a:pPr fontAlgn="auto">
                <a:spcBef>
                  <a:spcPts val="0"/>
                </a:spcBef>
                <a:spcAft>
                  <a:spcPts val="0"/>
                </a:spcAft>
                <a:defRPr/>
              </a:pPr>
              <a:endParaRPr lang="en-US" dirty="0">
                <a:latin typeface="Arial Narrow" pitchFamily="34" charset="0"/>
                <a:cs typeface="+mn-cs"/>
              </a:endParaRPr>
            </a:p>
          </p:txBody>
        </p:sp>
        <p:sp>
          <p:nvSpPr>
            <p:cNvPr id="229428" name="Rectangle 52"/>
            <p:cNvSpPr>
              <a:spLocks noChangeArrowheads="1"/>
            </p:cNvSpPr>
            <p:nvPr userDrawn="1"/>
          </p:nvSpPr>
          <p:spPr bwMode="hidden">
            <a:xfrm>
              <a:off x="4704" y="6"/>
              <a:ext cx="48" cy="4320"/>
            </a:xfrm>
            <a:prstGeom prst="rect">
              <a:avLst/>
            </a:prstGeom>
            <a:solidFill>
              <a:schemeClr val="accent2"/>
            </a:solidFill>
            <a:ln w="9525">
              <a:noFill/>
              <a:miter lim="800000"/>
              <a:headEnd/>
              <a:tailEnd/>
            </a:ln>
            <a:effectLst/>
          </p:spPr>
          <p:txBody>
            <a:bodyPr wrap="none" anchor="ctr"/>
            <a:lstStyle/>
            <a:p>
              <a:pPr fontAlgn="auto">
                <a:spcBef>
                  <a:spcPts val="0"/>
                </a:spcBef>
                <a:spcAft>
                  <a:spcPts val="0"/>
                </a:spcAft>
                <a:defRPr/>
              </a:pPr>
              <a:endParaRPr lang="en-US" dirty="0">
                <a:latin typeface="Arial Narrow" pitchFamily="34" charset="0"/>
                <a:cs typeface="+mn-cs"/>
              </a:endParaRPr>
            </a:p>
          </p:txBody>
        </p:sp>
        <p:sp>
          <p:nvSpPr>
            <p:cNvPr id="229429" name="Rectangle 53"/>
            <p:cNvSpPr>
              <a:spLocks noChangeArrowheads="1"/>
            </p:cNvSpPr>
            <p:nvPr userDrawn="1"/>
          </p:nvSpPr>
          <p:spPr bwMode="hidden">
            <a:xfrm>
              <a:off x="4800" y="6"/>
              <a:ext cx="48" cy="4320"/>
            </a:xfrm>
            <a:prstGeom prst="rect">
              <a:avLst/>
            </a:prstGeom>
            <a:solidFill>
              <a:schemeClr val="accent2"/>
            </a:solidFill>
            <a:ln w="9525">
              <a:noFill/>
              <a:miter lim="800000"/>
              <a:headEnd/>
              <a:tailEnd/>
            </a:ln>
            <a:effectLst/>
          </p:spPr>
          <p:txBody>
            <a:bodyPr wrap="none" anchor="ctr"/>
            <a:lstStyle/>
            <a:p>
              <a:pPr fontAlgn="auto">
                <a:spcBef>
                  <a:spcPts val="0"/>
                </a:spcBef>
                <a:spcAft>
                  <a:spcPts val="0"/>
                </a:spcAft>
                <a:defRPr/>
              </a:pPr>
              <a:endParaRPr lang="en-US" dirty="0">
                <a:latin typeface="Arial Narrow" pitchFamily="34" charset="0"/>
                <a:cs typeface="+mn-cs"/>
              </a:endParaRPr>
            </a:p>
          </p:txBody>
        </p:sp>
        <p:sp>
          <p:nvSpPr>
            <p:cNvPr id="229430" name="Rectangle 54"/>
            <p:cNvSpPr>
              <a:spLocks noChangeArrowheads="1"/>
            </p:cNvSpPr>
            <p:nvPr userDrawn="1"/>
          </p:nvSpPr>
          <p:spPr bwMode="hidden">
            <a:xfrm>
              <a:off x="4896" y="6"/>
              <a:ext cx="48" cy="4320"/>
            </a:xfrm>
            <a:prstGeom prst="rect">
              <a:avLst/>
            </a:prstGeom>
            <a:solidFill>
              <a:schemeClr val="accent2"/>
            </a:solidFill>
            <a:ln w="9525">
              <a:noFill/>
              <a:miter lim="800000"/>
              <a:headEnd/>
              <a:tailEnd/>
            </a:ln>
            <a:effectLst/>
          </p:spPr>
          <p:txBody>
            <a:bodyPr wrap="none" anchor="ctr"/>
            <a:lstStyle/>
            <a:p>
              <a:pPr fontAlgn="auto">
                <a:spcBef>
                  <a:spcPts val="0"/>
                </a:spcBef>
                <a:spcAft>
                  <a:spcPts val="0"/>
                </a:spcAft>
                <a:defRPr/>
              </a:pPr>
              <a:endParaRPr lang="en-US" dirty="0">
                <a:latin typeface="Arial Narrow" pitchFamily="34" charset="0"/>
                <a:cs typeface="+mn-cs"/>
              </a:endParaRPr>
            </a:p>
          </p:txBody>
        </p:sp>
        <p:sp>
          <p:nvSpPr>
            <p:cNvPr id="229431" name="Rectangle 55"/>
            <p:cNvSpPr>
              <a:spLocks noChangeArrowheads="1"/>
            </p:cNvSpPr>
            <p:nvPr userDrawn="1"/>
          </p:nvSpPr>
          <p:spPr bwMode="hidden">
            <a:xfrm>
              <a:off x="4992" y="6"/>
              <a:ext cx="48" cy="4320"/>
            </a:xfrm>
            <a:prstGeom prst="rect">
              <a:avLst/>
            </a:prstGeom>
            <a:solidFill>
              <a:schemeClr val="accent2"/>
            </a:solidFill>
            <a:ln w="9525">
              <a:noFill/>
              <a:miter lim="800000"/>
              <a:headEnd/>
              <a:tailEnd/>
            </a:ln>
            <a:effectLst/>
          </p:spPr>
          <p:txBody>
            <a:bodyPr wrap="none" anchor="ctr"/>
            <a:lstStyle/>
            <a:p>
              <a:pPr fontAlgn="auto">
                <a:spcBef>
                  <a:spcPts val="0"/>
                </a:spcBef>
                <a:spcAft>
                  <a:spcPts val="0"/>
                </a:spcAft>
                <a:defRPr/>
              </a:pPr>
              <a:endParaRPr lang="en-US" dirty="0">
                <a:latin typeface="Arial Narrow" pitchFamily="34" charset="0"/>
                <a:cs typeface="+mn-cs"/>
              </a:endParaRPr>
            </a:p>
          </p:txBody>
        </p:sp>
        <p:sp>
          <p:nvSpPr>
            <p:cNvPr id="229432" name="Rectangle 56"/>
            <p:cNvSpPr>
              <a:spLocks noChangeArrowheads="1"/>
            </p:cNvSpPr>
            <p:nvPr userDrawn="1"/>
          </p:nvSpPr>
          <p:spPr bwMode="hidden">
            <a:xfrm>
              <a:off x="5088" y="6"/>
              <a:ext cx="48" cy="4320"/>
            </a:xfrm>
            <a:prstGeom prst="rect">
              <a:avLst/>
            </a:prstGeom>
            <a:solidFill>
              <a:schemeClr val="accent2"/>
            </a:solidFill>
            <a:ln w="9525">
              <a:noFill/>
              <a:miter lim="800000"/>
              <a:headEnd/>
              <a:tailEnd/>
            </a:ln>
            <a:effectLst/>
          </p:spPr>
          <p:txBody>
            <a:bodyPr wrap="none" anchor="ctr"/>
            <a:lstStyle/>
            <a:p>
              <a:pPr fontAlgn="auto">
                <a:spcBef>
                  <a:spcPts val="0"/>
                </a:spcBef>
                <a:spcAft>
                  <a:spcPts val="0"/>
                </a:spcAft>
                <a:defRPr/>
              </a:pPr>
              <a:endParaRPr lang="en-US" dirty="0">
                <a:latin typeface="Arial Narrow" pitchFamily="34" charset="0"/>
                <a:cs typeface="+mn-cs"/>
              </a:endParaRPr>
            </a:p>
          </p:txBody>
        </p:sp>
        <p:sp>
          <p:nvSpPr>
            <p:cNvPr id="229433" name="Rectangle 57"/>
            <p:cNvSpPr>
              <a:spLocks noChangeArrowheads="1"/>
            </p:cNvSpPr>
            <p:nvPr userDrawn="1"/>
          </p:nvSpPr>
          <p:spPr bwMode="hidden">
            <a:xfrm>
              <a:off x="5184" y="6"/>
              <a:ext cx="48" cy="4320"/>
            </a:xfrm>
            <a:prstGeom prst="rect">
              <a:avLst/>
            </a:prstGeom>
            <a:solidFill>
              <a:schemeClr val="accent2"/>
            </a:solidFill>
            <a:ln w="9525">
              <a:noFill/>
              <a:miter lim="800000"/>
              <a:headEnd/>
              <a:tailEnd/>
            </a:ln>
            <a:effectLst/>
          </p:spPr>
          <p:txBody>
            <a:bodyPr wrap="none" anchor="ctr"/>
            <a:lstStyle/>
            <a:p>
              <a:pPr fontAlgn="auto">
                <a:spcBef>
                  <a:spcPts val="0"/>
                </a:spcBef>
                <a:spcAft>
                  <a:spcPts val="0"/>
                </a:spcAft>
                <a:defRPr/>
              </a:pPr>
              <a:endParaRPr lang="en-US" dirty="0">
                <a:latin typeface="Arial Narrow" pitchFamily="34" charset="0"/>
                <a:cs typeface="+mn-cs"/>
              </a:endParaRPr>
            </a:p>
          </p:txBody>
        </p:sp>
        <p:sp>
          <p:nvSpPr>
            <p:cNvPr id="229434" name="Rectangle 58"/>
            <p:cNvSpPr>
              <a:spLocks noChangeArrowheads="1"/>
            </p:cNvSpPr>
            <p:nvPr userDrawn="1"/>
          </p:nvSpPr>
          <p:spPr bwMode="hidden">
            <a:xfrm>
              <a:off x="5280" y="6"/>
              <a:ext cx="48" cy="4320"/>
            </a:xfrm>
            <a:prstGeom prst="rect">
              <a:avLst/>
            </a:prstGeom>
            <a:solidFill>
              <a:schemeClr val="accent2"/>
            </a:solidFill>
            <a:ln w="9525">
              <a:noFill/>
              <a:miter lim="800000"/>
              <a:headEnd/>
              <a:tailEnd/>
            </a:ln>
            <a:effectLst/>
          </p:spPr>
          <p:txBody>
            <a:bodyPr wrap="none" anchor="ctr"/>
            <a:lstStyle/>
            <a:p>
              <a:pPr fontAlgn="auto">
                <a:spcBef>
                  <a:spcPts val="0"/>
                </a:spcBef>
                <a:spcAft>
                  <a:spcPts val="0"/>
                </a:spcAft>
                <a:defRPr/>
              </a:pPr>
              <a:endParaRPr lang="en-US" dirty="0">
                <a:latin typeface="Arial Narrow" pitchFamily="34" charset="0"/>
                <a:cs typeface="+mn-cs"/>
              </a:endParaRPr>
            </a:p>
          </p:txBody>
        </p:sp>
        <p:sp>
          <p:nvSpPr>
            <p:cNvPr id="229435" name="Rectangle 59"/>
            <p:cNvSpPr>
              <a:spLocks noChangeArrowheads="1"/>
            </p:cNvSpPr>
            <p:nvPr userDrawn="1"/>
          </p:nvSpPr>
          <p:spPr bwMode="hidden">
            <a:xfrm>
              <a:off x="5376" y="6"/>
              <a:ext cx="48" cy="4320"/>
            </a:xfrm>
            <a:prstGeom prst="rect">
              <a:avLst/>
            </a:prstGeom>
            <a:solidFill>
              <a:schemeClr val="accent2"/>
            </a:solidFill>
            <a:ln w="9525">
              <a:noFill/>
              <a:miter lim="800000"/>
              <a:headEnd/>
              <a:tailEnd/>
            </a:ln>
            <a:effectLst/>
          </p:spPr>
          <p:txBody>
            <a:bodyPr wrap="none" anchor="ctr"/>
            <a:lstStyle/>
            <a:p>
              <a:pPr fontAlgn="auto">
                <a:spcBef>
                  <a:spcPts val="0"/>
                </a:spcBef>
                <a:spcAft>
                  <a:spcPts val="0"/>
                </a:spcAft>
                <a:defRPr/>
              </a:pPr>
              <a:endParaRPr lang="en-US" dirty="0">
                <a:latin typeface="Arial Narrow" pitchFamily="34" charset="0"/>
                <a:cs typeface="+mn-cs"/>
              </a:endParaRPr>
            </a:p>
          </p:txBody>
        </p:sp>
        <p:sp>
          <p:nvSpPr>
            <p:cNvPr id="229436" name="Rectangle 60"/>
            <p:cNvSpPr>
              <a:spLocks noChangeArrowheads="1"/>
            </p:cNvSpPr>
            <p:nvPr userDrawn="1"/>
          </p:nvSpPr>
          <p:spPr bwMode="hidden">
            <a:xfrm>
              <a:off x="5472" y="6"/>
              <a:ext cx="48" cy="4320"/>
            </a:xfrm>
            <a:prstGeom prst="rect">
              <a:avLst/>
            </a:prstGeom>
            <a:solidFill>
              <a:schemeClr val="accent2"/>
            </a:solidFill>
            <a:ln w="9525">
              <a:noFill/>
              <a:miter lim="800000"/>
              <a:headEnd/>
              <a:tailEnd/>
            </a:ln>
            <a:effectLst/>
          </p:spPr>
          <p:txBody>
            <a:bodyPr wrap="none" anchor="ctr"/>
            <a:lstStyle/>
            <a:p>
              <a:pPr fontAlgn="auto">
                <a:spcBef>
                  <a:spcPts val="0"/>
                </a:spcBef>
                <a:spcAft>
                  <a:spcPts val="0"/>
                </a:spcAft>
                <a:defRPr/>
              </a:pPr>
              <a:endParaRPr lang="en-US" dirty="0">
                <a:latin typeface="Arial Narrow" pitchFamily="34" charset="0"/>
                <a:cs typeface="+mn-cs"/>
              </a:endParaRPr>
            </a:p>
          </p:txBody>
        </p:sp>
        <p:sp>
          <p:nvSpPr>
            <p:cNvPr id="229437" name="Rectangle 61"/>
            <p:cNvSpPr>
              <a:spLocks noChangeArrowheads="1"/>
            </p:cNvSpPr>
            <p:nvPr userDrawn="1"/>
          </p:nvSpPr>
          <p:spPr bwMode="hidden">
            <a:xfrm>
              <a:off x="5568" y="6"/>
              <a:ext cx="48" cy="4320"/>
            </a:xfrm>
            <a:prstGeom prst="rect">
              <a:avLst/>
            </a:prstGeom>
            <a:solidFill>
              <a:schemeClr val="accent2"/>
            </a:solidFill>
            <a:ln w="9525">
              <a:noFill/>
              <a:miter lim="800000"/>
              <a:headEnd/>
              <a:tailEnd/>
            </a:ln>
            <a:effectLst/>
          </p:spPr>
          <p:txBody>
            <a:bodyPr wrap="none" anchor="ctr"/>
            <a:lstStyle/>
            <a:p>
              <a:pPr fontAlgn="auto">
                <a:spcBef>
                  <a:spcPts val="0"/>
                </a:spcBef>
                <a:spcAft>
                  <a:spcPts val="0"/>
                </a:spcAft>
                <a:defRPr/>
              </a:pPr>
              <a:endParaRPr lang="en-US" dirty="0">
                <a:latin typeface="Arial Narrow" pitchFamily="34" charset="0"/>
                <a:cs typeface="+mn-cs"/>
              </a:endParaRPr>
            </a:p>
          </p:txBody>
        </p:sp>
        <p:sp>
          <p:nvSpPr>
            <p:cNvPr id="229438" name="Rectangle 62"/>
            <p:cNvSpPr>
              <a:spLocks noChangeArrowheads="1"/>
            </p:cNvSpPr>
            <p:nvPr userDrawn="1"/>
          </p:nvSpPr>
          <p:spPr bwMode="hidden">
            <a:xfrm>
              <a:off x="5664" y="6"/>
              <a:ext cx="48" cy="4320"/>
            </a:xfrm>
            <a:prstGeom prst="rect">
              <a:avLst/>
            </a:prstGeom>
            <a:solidFill>
              <a:schemeClr val="accent2"/>
            </a:solidFill>
            <a:ln w="9525">
              <a:noFill/>
              <a:miter lim="800000"/>
              <a:headEnd/>
              <a:tailEnd/>
            </a:ln>
            <a:effectLst/>
          </p:spPr>
          <p:txBody>
            <a:bodyPr wrap="none" anchor="ctr"/>
            <a:lstStyle/>
            <a:p>
              <a:pPr fontAlgn="auto">
                <a:spcBef>
                  <a:spcPts val="0"/>
                </a:spcBef>
                <a:spcAft>
                  <a:spcPts val="0"/>
                </a:spcAft>
                <a:defRPr/>
              </a:pPr>
              <a:endParaRPr lang="en-US" dirty="0">
                <a:latin typeface="Arial Narrow" pitchFamily="34" charset="0"/>
                <a:cs typeface="+mn-cs"/>
              </a:endParaRPr>
            </a:p>
          </p:txBody>
        </p:sp>
        <p:sp>
          <p:nvSpPr>
            <p:cNvPr id="229439" name="Rectangle 63"/>
            <p:cNvSpPr>
              <a:spLocks noChangeArrowheads="1"/>
            </p:cNvSpPr>
            <p:nvPr userDrawn="1"/>
          </p:nvSpPr>
          <p:spPr bwMode="hidden">
            <a:xfrm>
              <a:off x="431" y="0"/>
              <a:ext cx="5331" cy="4320"/>
            </a:xfrm>
            <a:prstGeom prst="rect">
              <a:avLst/>
            </a:prstGeom>
            <a:solidFill>
              <a:schemeClr val="accent1">
                <a:alpha val="50000"/>
              </a:schemeClr>
            </a:solidFill>
            <a:ln w="9525">
              <a:noFill/>
              <a:miter lim="800000"/>
              <a:headEnd/>
              <a:tailEnd/>
            </a:ln>
            <a:effectLst/>
          </p:spPr>
          <p:txBody>
            <a:bodyPr wrap="none" anchor="ctr"/>
            <a:lstStyle/>
            <a:p>
              <a:pPr fontAlgn="auto">
                <a:spcBef>
                  <a:spcPts val="0"/>
                </a:spcBef>
                <a:spcAft>
                  <a:spcPts val="0"/>
                </a:spcAft>
                <a:defRPr/>
              </a:pPr>
              <a:endParaRPr lang="en-US" dirty="0">
                <a:latin typeface="Arial Narrow" pitchFamily="34" charset="0"/>
                <a:cs typeface="+mn-cs"/>
              </a:endParaRPr>
            </a:p>
          </p:txBody>
        </p:sp>
        <p:sp>
          <p:nvSpPr>
            <p:cNvPr id="229440" name="Rectangle 64"/>
            <p:cNvSpPr>
              <a:spLocks noChangeArrowheads="1"/>
            </p:cNvSpPr>
            <p:nvPr userDrawn="1"/>
          </p:nvSpPr>
          <p:spPr bwMode="blackGray">
            <a:xfrm>
              <a:off x="0" y="1081"/>
              <a:ext cx="4378" cy="47"/>
            </a:xfrm>
            <a:prstGeom prst="rect">
              <a:avLst/>
            </a:prstGeom>
            <a:solidFill>
              <a:schemeClr val="hlink">
                <a:alpha val="50000"/>
              </a:schemeClr>
            </a:solidFill>
            <a:ln w="9525">
              <a:noFill/>
              <a:miter lim="800000"/>
              <a:headEnd/>
              <a:tailEnd/>
            </a:ln>
            <a:effectLst/>
          </p:spPr>
          <p:txBody>
            <a:bodyPr wrap="none" anchor="ctr"/>
            <a:lstStyle/>
            <a:p>
              <a:pPr fontAlgn="auto">
                <a:spcBef>
                  <a:spcPts val="0"/>
                </a:spcBef>
                <a:spcAft>
                  <a:spcPts val="0"/>
                </a:spcAft>
                <a:defRPr/>
              </a:pPr>
              <a:endParaRPr lang="en-US" dirty="0">
                <a:latin typeface="Arial Narrow" pitchFamily="34" charset="0"/>
                <a:cs typeface="+mn-cs"/>
              </a:endParaRPr>
            </a:p>
          </p:txBody>
        </p:sp>
      </p:grpSp>
      <p:sp>
        <p:nvSpPr>
          <p:cNvPr id="1027" name="Rectangle 65"/>
          <p:cNvSpPr>
            <a:spLocks noGrp="1" noChangeArrowheads="1"/>
          </p:cNvSpPr>
          <p:nvPr>
            <p:ph type="title"/>
          </p:nvPr>
        </p:nvSpPr>
        <p:spPr bwMode="auto">
          <a:xfrm>
            <a:off x="871538" y="982663"/>
            <a:ext cx="8162925" cy="641350"/>
          </a:xfrm>
          <a:prstGeom prst="rect">
            <a:avLst/>
          </a:prstGeom>
          <a:noFill/>
          <a:ln w="9525">
            <a:noFill/>
            <a:miter lim="800000"/>
            <a:headEnd/>
            <a:tailEnd/>
          </a:ln>
        </p:spPr>
        <p:txBody>
          <a:bodyPr vert="horz" wrap="square" lIns="91440" tIns="45720" rIns="91440" bIns="45720" numCol="1" anchor="b" anchorCtr="0" compatLnSpc="1">
            <a:prstTxWarp prst="textNoShape">
              <a:avLst/>
            </a:prstTxWarp>
            <a:spAutoFit/>
          </a:bodyPr>
          <a:lstStyle/>
          <a:p>
            <a:pPr lvl="0"/>
            <a:r>
              <a:rPr lang="en-US"/>
              <a:t>Click to edit Master title style</a:t>
            </a:r>
          </a:p>
        </p:txBody>
      </p:sp>
      <p:sp>
        <p:nvSpPr>
          <p:cNvPr id="1028" name="Rectangle 66"/>
          <p:cNvSpPr>
            <a:spLocks noGrp="1" noChangeArrowheads="1"/>
          </p:cNvSpPr>
          <p:nvPr>
            <p:ph type="body" idx="1"/>
          </p:nvPr>
        </p:nvSpPr>
        <p:spPr bwMode="auto">
          <a:xfrm>
            <a:off x="912813" y="1905000"/>
            <a:ext cx="8110537" cy="4191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29443" name="Rectangle 67"/>
          <p:cNvSpPr>
            <a:spLocks noGrp="1" noChangeArrowheads="1"/>
          </p:cNvSpPr>
          <p:nvPr>
            <p:ph type="dt" sz="half" idx="2"/>
          </p:nvPr>
        </p:nvSpPr>
        <p:spPr bwMode="auto">
          <a:xfrm>
            <a:off x="1152525" y="62865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fontAlgn="auto">
              <a:spcBef>
                <a:spcPts val="0"/>
              </a:spcBef>
              <a:spcAft>
                <a:spcPts val="0"/>
              </a:spcAft>
              <a:defRPr sz="1400">
                <a:latin typeface="Arial Narrow" pitchFamily="34" charset="0"/>
                <a:cs typeface="+mn-cs"/>
              </a:defRPr>
            </a:lvl1pPr>
          </a:lstStyle>
          <a:p>
            <a:pPr>
              <a:defRPr/>
            </a:pPr>
            <a:r>
              <a:rPr lang="en-US"/>
              <a:t>Leadership Development 2016</a:t>
            </a:r>
            <a:endParaRPr lang="en-US" dirty="0"/>
          </a:p>
        </p:txBody>
      </p:sp>
      <p:sp>
        <p:nvSpPr>
          <p:cNvPr id="229445" name="Rectangle 69"/>
          <p:cNvSpPr>
            <a:spLocks noGrp="1" noChangeArrowheads="1"/>
          </p:cNvSpPr>
          <p:nvPr>
            <p:ph type="sldNum" sz="quarter" idx="4"/>
          </p:nvPr>
        </p:nvSpPr>
        <p:spPr bwMode="auto">
          <a:xfrm>
            <a:off x="7019925" y="62865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fontAlgn="auto">
              <a:spcBef>
                <a:spcPts val="0"/>
              </a:spcBef>
              <a:spcAft>
                <a:spcPts val="0"/>
              </a:spcAft>
              <a:defRPr sz="1400">
                <a:latin typeface="Arial Narrow" pitchFamily="34" charset="0"/>
                <a:cs typeface="+mn-cs"/>
              </a:defRPr>
            </a:lvl1pPr>
          </a:lstStyle>
          <a:p>
            <a:pPr>
              <a:defRPr/>
            </a:pPr>
            <a:fld id="{18A2C176-DBFB-4133-BCC2-CBECB88F081F}"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752" r:id="rId1"/>
    <p:sldLayoutId id="2147483753"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 id="2147483750" r:id="rId12"/>
  </p:sldLayoutIdLst>
  <p:transition/>
  <p:hf hdr="0" dt="0"/>
  <p:txStyles>
    <p:titleStyle>
      <a:lvl1pPr algn="l" rtl="0" eaLnBrk="0" fontAlgn="base" hangingPunct="0">
        <a:spcBef>
          <a:spcPct val="0"/>
        </a:spcBef>
        <a:spcAft>
          <a:spcPct val="0"/>
        </a:spcAft>
        <a:defRPr sz="3600">
          <a:solidFill>
            <a:schemeClr val="tx2"/>
          </a:solidFill>
          <a:latin typeface="Arial Narrow" pitchFamily="34" charset="0"/>
          <a:ea typeface="+mj-ea"/>
          <a:cs typeface="+mj-cs"/>
        </a:defRPr>
      </a:lvl1pPr>
      <a:lvl2pPr algn="l" rtl="0" eaLnBrk="0" fontAlgn="base" hangingPunct="0">
        <a:spcBef>
          <a:spcPct val="0"/>
        </a:spcBef>
        <a:spcAft>
          <a:spcPct val="0"/>
        </a:spcAft>
        <a:defRPr sz="3600">
          <a:solidFill>
            <a:schemeClr val="tx2"/>
          </a:solidFill>
          <a:latin typeface="Arial Narrow" pitchFamily="34" charset="0"/>
        </a:defRPr>
      </a:lvl2pPr>
      <a:lvl3pPr algn="l" rtl="0" eaLnBrk="0" fontAlgn="base" hangingPunct="0">
        <a:spcBef>
          <a:spcPct val="0"/>
        </a:spcBef>
        <a:spcAft>
          <a:spcPct val="0"/>
        </a:spcAft>
        <a:defRPr sz="3600">
          <a:solidFill>
            <a:schemeClr val="tx2"/>
          </a:solidFill>
          <a:latin typeface="Arial Narrow" pitchFamily="34" charset="0"/>
        </a:defRPr>
      </a:lvl3pPr>
      <a:lvl4pPr algn="l" rtl="0" eaLnBrk="0" fontAlgn="base" hangingPunct="0">
        <a:spcBef>
          <a:spcPct val="0"/>
        </a:spcBef>
        <a:spcAft>
          <a:spcPct val="0"/>
        </a:spcAft>
        <a:defRPr sz="3600">
          <a:solidFill>
            <a:schemeClr val="tx2"/>
          </a:solidFill>
          <a:latin typeface="Arial Narrow" pitchFamily="34" charset="0"/>
        </a:defRPr>
      </a:lvl4pPr>
      <a:lvl5pPr algn="l" rtl="0" eaLnBrk="0" fontAlgn="base" hangingPunct="0">
        <a:spcBef>
          <a:spcPct val="0"/>
        </a:spcBef>
        <a:spcAft>
          <a:spcPct val="0"/>
        </a:spcAft>
        <a:defRPr sz="3600">
          <a:solidFill>
            <a:schemeClr val="tx2"/>
          </a:solidFill>
          <a:latin typeface="Arial Narrow" pitchFamily="34" charset="0"/>
        </a:defRPr>
      </a:lvl5pPr>
      <a:lvl6pPr marL="457200" algn="l" rtl="0" eaLnBrk="1" fontAlgn="base" hangingPunct="1">
        <a:spcBef>
          <a:spcPct val="0"/>
        </a:spcBef>
        <a:spcAft>
          <a:spcPct val="0"/>
        </a:spcAft>
        <a:defRPr sz="3600">
          <a:solidFill>
            <a:schemeClr val="tx2"/>
          </a:solidFill>
          <a:latin typeface="Verdana" pitchFamily="34" charset="0"/>
        </a:defRPr>
      </a:lvl6pPr>
      <a:lvl7pPr marL="914400" algn="l" rtl="0" eaLnBrk="1" fontAlgn="base" hangingPunct="1">
        <a:spcBef>
          <a:spcPct val="0"/>
        </a:spcBef>
        <a:spcAft>
          <a:spcPct val="0"/>
        </a:spcAft>
        <a:defRPr sz="3600">
          <a:solidFill>
            <a:schemeClr val="tx2"/>
          </a:solidFill>
          <a:latin typeface="Verdana" pitchFamily="34" charset="0"/>
        </a:defRPr>
      </a:lvl7pPr>
      <a:lvl8pPr marL="1371600" algn="l" rtl="0" eaLnBrk="1" fontAlgn="base" hangingPunct="1">
        <a:spcBef>
          <a:spcPct val="0"/>
        </a:spcBef>
        <a:spcAft>
          <a:spcPct val="0"/>
        </a:spcAft>
        <a:defRPr sz="3600">
          <a:solidFill>
            <a:schemeClr val="tx2"/>
          </a:solidFill>
          <a:latin typeface="Verdana" pitchFamily="34" charset="0"/>
        </a:defRPr>
      </a:lvl8pPr>
      <a:lvl9pPr marL="1828800" algn="l" rtl="0" eaLnBrk="1" fontAlgn="base" hangingPunct="1">
        <a:spcBef>
          <a:spcPct val="0"/>
        </a:spcBef>
        <a:spcAft>
          <a:spcPct val="0"/>
        </a:spcAft>
        <a:defRPr sz="3600">
          <a:solidFill>
            <a:schemeClr val="tx2"/>
          </a:solidFill>
          <a:latin typeface="Verdana" pitchFamily="34" charset="0"/>
        </a:defRPr>
      </a:lvl9pPr>
    </p:titleStyle>
    <p:bodyStyle>
      <a:lvl1pPr marL="342900" indent="-342900" algn="l" rtl="0" eaLnBrk="0" fontAlgn="base" hangingPunct="0">
        <a:spcBef>
          <a:spcPct val="20000"/>
        </a:spcBef>
        <a:spcAft>
          <a:spcPct val="0"/>
        </a:spcAft>
        <a:buClr>
          <a:schemeClr val="folHlink"/>
        </a:buClr>
        <a:buSzPct val="75000"/>
        <a:buFont typeface="Wingdings" pitchFamily="2" charset="2"/>
        <a:buChar char="n"/>
        <a:defRPr sz="3200" b="1">
          <a:solidFill>
            <a:schemeClr val="tx1"/>
          </a:solidFill>
          <a:latin typeface="Arial Narrow" pitchFamily="34" charset="0"/>
          <a:ea typeface="+mn-ea"/>
          <a:cs typeface="+mn-cs"/>
        </a:defRPr>
      </a:lvl1pPr>
      <a:lvl2pPr marL="742950" indent="-285750" algn="l" rtl="0" eaLnBrk="0" fontAlgn="base" hangingPunct="0">
        <a:spcBef>
          <a:spcPct val="20000"/>
        </a:spcBef>
        <a:spcAft>
          <a:spcPct val="0"/>
        </a:spcAft>
        <a:buClr>
          <a:schemeClr val="folHlink"/>
        </a:buClr>
        <a:buSzPct val="70000"/>
        <a:buFont typeface="Wingdings" pitchFamily="2" charset="2"/>
        <a:buChar char="n"/>
        <a:defRPr sz="2800" b="1">
          <a:solidFill>
            <a:schemeClr val="tx1"/>
          </a:solidFill>
          <a:latin typeface="Arial Narrow" pitchFamily="34" charset="0"/>
        </a:defRPr>
      </a:lvl2pPr>
      <a:lvl3pPr marL="1143000" indent="-228600" algn="l" rtl="0" eaLnBrk="0" fontAlgn="base" hangingPunct="0">
        <a:spcBef>
          <a:spcPct val="20000"/>
        </a:spcBef>
        <a:spcAft>
          <a:spcPct val="0"/>
        </a:spcAft>
        <a:buClr>
          <a:schemeClr val="tx2"/>
        </a:buClr>
        <a:buChar char="•"/>
        <a:defRPr sz="2400" b="1">
          <a:solidFill>
            <a:schemeClr val="tx1"/>
          </a:solidFill>
          <a:latin typeface="Arial Narrow" pitchFamily="34" charset="0"/>
        </a:defRPr>
      </a:lvl3pPr>
      <a:lvl4pPr marL="1600200" indent="-228600" algn="l" rtl="0" eaLnBrk="0" fontAlgn="base" hangingPunct="0">
        <a:spcBef>
          <a:spcPct val="20000"/>
        </a:spcBef>
        <a:spcAft>
          <a:spcPct val="0"/>
        </a:spcAft>
        <a:buClr>
          <a:schemeClr val="hlink"/>
        </a:buClr>
        <a:buChar char="•"/>
        <a:defRPr sz="2000" b="1">
          <a:solidFill>
            <a:schemeClr val="tx1"/>
          </a:solidFill>
          <a:latin typeface="Arial Narrow" pitchFamily="34" charset="0"/>
        </a:defRPr>
      </a:lvl4pPr>
      <a:lvl5pPr marL="2057400" indent="-228600" algn="l" rtl="0" eaLnBrk="0" fontAlgn="base" hangingPunct="0">
        <a:spcBef>
          <a:spcPct val="20000"/>
        </a:spcBef>
        <a:spcAft>
          <a:spcPct val="0"/>
        </a:spcAft>
        <a:buClr>
          <a:schemeClr val="tx1"/>
        </a:buClr>
        <a:buSzPct val="85000"/>
        <a:buChar char="•"/>
        <a:defRPr sz="2000" b="1">
          <a:solidFill>
            <a:schemeClr val="tx1"/>
          </a:solidFill>
          <a:latin typeface="Arial Narrow" pitchFamily="34" charset="0"/>
        </a:defRPr>
      </a:lvl5pPr>
      <a:lvl6pPr marL="2514600" indent="-228600" algn="l" rtl="0" eaLnBrk="1" fontAlgn="base" hangingPunct="1">
        <a:spcBef>
          <a:spcPct val="20000"/>
        </a:spcBef>
        <a:spcAft>
          <a:spcPct val="0"/>
        </a:spcAft>
        <a:buClr>
          <a:schemeClr val="tx1"/>
        </a:buClr>
        <a:buSzPct val="85000"/>
        <a:buChar char="•"/>
        <a:defRPr sz="2000" b="1">
          <a:solidFill>
            <a:schemeClr val="tx1"/>
          </a:solidFill>
          <a:latin typeface="+mn-lt"/>
        </a:defRPr>
      </a:lvl6pPr>
      <a:lvl7pPr marL="2971800" indent="-228600" algn="l" rtl="0" eaLnBrk="1" fontAlgn="base" hangingPunct="1">
        <a:spcBef>
          <a:spcPct val="20000"/>
        </a:spcBef>
        <a:spcAft>
          <a:spcPct val="0"/>
        </a:spcAft>
        <a:buClr>
          <a:schemeClr val="tx1"/>
        </a:buClr>
        <a:buSzPct val="85000"/>
        <a:buChar char="•"/>
        <a:defRPr sz="2000" b="1">
          <a:solidFill>
            <a:schemeClr val="tx1"/>
          </a:solidFill>
          <a:latin typeface="+mn-lt"/>
        </a:defRPr>
      </a:lvl7pPr>
      <a:lvl8pPr marL="3429000" indent="-228600" algn="l" rtl="0" eaLnBrk="1" fontAlgn="base" hangingPunct="1">
        <a:spcBef>
          <a:spcPct val="20000"/>
        </a:spcBef>
        <a:spcAft>
          <a:spcPct val="0"/>
        </a:spcAft>
        <a:buClr>
          <a:schemeClr val="tx1"/>
        </a:buClr>
        <a:buSzPct val="85000"/>
        <a:buChar char="•"/>
        <a:defRPr sz="2000" b="1">
          <a:solidFill>
            <a:schemeClr val="tx1"/>
          </a:solidFill>
          <a:latin typeface="+mn-lt"/>
        </a:defRPr>
      </a:lvl8pPr>
      <a:lvl9pPr marL="3886200" indent="-228600" algn="l" rtl="0" eaLnBrk="1" fontAlgn="base" hangingPunct="1">
        <a:spcBef>
          <a:spcPct val="20000"/>
        </a:spcBef>
        <a:spcAft>
          <a:spcPct val="0"/>
        </a:spcAft>
        <a:buClr>
          <a:schemeClr val="tx1"/>
        </a:buClr>
        <a:buSzPct val="85000"/>
        <a:buChar char="•"/>
        <a:defRPr sz="2000"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5.xml"/><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ctrTitle" sz="quarter"/>
          </p:nvPr>
        </p:nvSpPr>
        <p:spPr>
          <a:xfrm>
            <a:off x="2666999" y="1653005"/>
            <a:ext cx="6248401" cy="2123658"/>
          </a:xfrm>
        </p:spPr>
        <p:txBody>
          <a:bodyPr/>
          <a:lstStyle/>
          <a:p>
            <a:pPr algn="l" eaLnBrk="1" hangingPunct="1"/>
            <a:r>
              <a:rPr lang="en-US" dirty="0"/>
              <a:t>Clubhouse Rules</a:t>
            </a:r>
            <a:br>
              <a:rPr lang="en-US" dirty="0"/>
            </a:br>
            <a:r>
              <a:rPr lang="en-US" sz="2400" dirty="0"/>
              <a:t>or You Can’t Come Into My Clubhouse </a:t>
            </a:r>
            <a:br>
              <a:rPr lang="en-US" dirty="0"/>
            </a:br>
            <a:br>
              <a:rPr lang="en-US" dirty="0"/>
            </a:br>
            <a:endParaRPr lang="en-US" dirty="0"/>
          </a:p>
        </p:txBody>
      </p:sp>
      <p:sp>
        <p:nvSpPr>
          <p:cNvPr id="5123" name="Subtitle 6"/>
          <p:cNvSpPr>
            <a:spLocks noGrp="1"/>
          </p:cNvSpPr>
          <p:nvPr>
            <p:ph type="subTitle" sz="quarter" idx="1"/>
          </p:nvPr>
        </p:nvSpPr>
        <p:spPr>
          <a:xfrm>
            <a:off x="4724400" y="3124200"/>
            <a:ext cx="4056063" cy="1254125"/>
          </a:xfrm>
        </p:spPr>
        <p:txBody>
          <a:bodyPr/>
          <a:lstStyle/>
          <a:p>
            <a:pPr algn="ctr" eaLnBrk="1" hangingPunct="1"/>
            <a:r>
              <a:rPr lang="en-US" sz="2800" b="0" dirty="0"/>
              <a:t>9 April 2016</a:t>
            </a:r>
          </a:p>
          <a:p>
            <a:pPr algn="ctr" eaLnBrk="1" hangingPunct="1"/>
            <a:r>
              <a:rPr lang="en-US" sz="2000" b="0" dirty="0"/>
              <a:t>D/8 Spring Conference</a:t>
            </a:r>
          </a:p>
          <a:p>
            <a:pPr algn="ctr" eaLnBrk="1" hangingPunct="1"/>
            <a:r>
              <a:rPr lang="en-US" sz="2000" b="0" dirty="0"/>
              <a:t>Officer’s Meeting</a:t>
            </a:r>
          </a:p>
          <a:p>
            <a:pPr algn="ctr" eaLnBrk="1" hangingPunct="1"/>
            <a:r>
              <a:rPr lang="en-US" sz="2000" b="0" dirty="0"/>
              <a:t>Rear Commander  Anita F. Walker, JN</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4800" y="685800"/>
            <a:ext cx="1875699" cy="1920240"/>
          </a:xfrm>
          <a:prstGeom prst="rect">
            <a:avLst/>
          </a:prstGeom>
        </p:spPr>
      </p:pic>
      <p:pic>
        <p:nvPicPr>
          <p:cNvPr id="6" name="Picture 5" descr="schools out.png"/>
          <p:cNvPicPr>
            <a:picLocks noChangeAspect="1"/>
          </p:cNvPicPr>
          <p:nvPr/>
        </p:nvPicPr>
        <p:blipFill>
          <a:blip r:embed="rId4" cstate="print"/>
          <a:stretch>
            <a:fillRect/>
          </a:stretch>
        </p:blipFill>
        <p:spPr>
          <a:xfrm>
            <a:off x="914400" y="2971800"/>
            <a:ext cx="3810000" cy="2981325"/>
          </a:xfrm>
          <a:prstGeom prst="rect">
            <a:avLst/>
          </a:prstGeom>
        </p:spPr>
      </p:pic>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457200" y="552271"/>
            <a:ext cx="8229600" cy="1200329"/>
          </a:xfrm>
        </p:spPr>
        <p:txBody>
          <a:bodyPr/>
          <a:lstStyle/>
          <a:p>
            <a:r>
              <a:rPr lang="en-US" dirty="0"/>
              <a:t>How Do We Train Our Leaders?  Do They Have The Knowledge They Need To Lead?</a:t>
            </a:r>
          </a:p>
        </p:txBody>
      </p:sp>
      <p:pic>
        <p:nvPicPr>
          <p:cNvPr id="8" name="Content Placeholder 7" descr="IMG_1058.PNG"/>
          <p:cNvPicPr>
            <a:picLocks noGrp="1" noChangeAspect="1"/>
          </p:cNvPicPr>
          <p:nvPr>
            <p:ph sz="quarter" idx="4"/>
          </p:nvPr>
        </p:nvPicPr>
        <p:blipFill>
          <a:blip r:embed="rId3" cstate="print"/>
          <a:stretch>
            <a:fillRect/>
          </a:stretch>
        </p:blipFill>
        <p:spPr>
          <a:xfrm>
            <a:off x="4645025" y="2362201"/>
            <a:ext cx="4405312" cy="3303984"/>
          </a:xfrm>
        </p:spPr>
      </p:pic>
      <p:sp>
        <p:nvSpPr>
          <p:cNvPr id="2" name="Slide Number Placeholder 1"/>
          <p:cNvSpPr>
            <a:spLocks noGrp="1"/>
          </p:cNvSpPr>
          <p:nvPr>
            <p:ph type="sldNum" sz="quarter" idx="12"/>
          </p:nvPr>
        </p:nvSpPr>
        <p:spPr/>
        <p:txBody>
          <a:bodyPr/>
          <a:lstStyle/>
          <a:p>
            <a:r>
              <a:rPr lang="en-US"/>
              <a:t>  </a:t>
            </a:r>
            <a:fld id="{15BF0D85-0710-4A2A-A36D-563B3B31834E}" type="slidenum">
              <a:rPr lang="en-US" smtClean="0"/>
              <a:pPr/>
              <a:t>10</a:t>
            </a:fld>
            <a:endParaRPr lang="en-US" dirty="0"/>
          </a:p>
        </p:txBody>
      </p:sp>
      <p:sp>
        <p:nvSpPr>
          <p:cNvPr id="18" name="Content Placeholder 17"/>
          <p:cNvSpPr>
            <a:spLocks noGrp="1"/>
          </p:cNvSpPr>
          <p:nvPr>
            <p:ph sz="half" idx="2"/>
          </p:nvPr>
        </p:nvSpPr>
        <p:spPr>
          <a:xfrm>
            <a:off x="685800" y="1905000"/>
            <a:ext cx="4040188" cy="3951288"/>
          </a:xfrm>
        </p:spPr>
        <p:txBody>
          <a:bodyPr/>
          <a:lstStyle/>
          <a:p>
            <a:r>
              <a:rPr lang="en-US" dirty="0"/>
              <a:t>Do we offer Operations Training at our squadrons or districts?</a:t>
            </a:r>
          </a:p>
          <a:p>
            <a:r>
              <a:rPr lang="en-US" dirty="0"/>
              <a:t>Do we supplement our Officers’ budgets to attend District and National meetings?</a:t>
            </a:r>
          </a:p>
          <a:p>
            <a:r>
              <a:rPr lang="en-US" dirty="0"/>
              <a:t>Do we invite others to join us as we take classes?</a:t>
            </a:r>
          </a:p>
        </p:txBody>
      </p:sp>
      <p:sp>
        <p:nvSpPr>
          <p:cNvPr id="19" name="TextBox 18"/>
          <p:cNvSpPr txBox="1"/>
          <p:nvPr/>
        </p:nvSpPr>
        <p:spPr>
          <a:xfrm>
            <a:off x="1066800" y="6324600"/>
            <a:ext cx="2362200" cy="307777"/>
          </a:xfrm>
          <a:prstGeom prst="rect">
            <a:avLst/>
          </a:prstGeom>
          <a:noFill/>
        </p:spPr>
        <p:txBody>
          <a:bodyPr wrap="square" rtlCol="0">
            <a:spAutoFit/>
          </a:bodyPr>
          <a:lstStyle/>
          <a:p>
            <a:r>
              <a:rPr lang="en-US" sz="1400" dirty="0">
                <a:latin typeface="Arial Narrow" pitchFamily="34" charset="0"/>
              </a:rPr>
              <a:t>Leadership Development 2016</a:t>
            </a:r>
          </a:p>
        </p:txBody>
      </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533400"/>
            <a:ext cx="8229600" cy="1200329"/>
          </a:xfrm>
        </p:spPr>
        <p:txBody>
          <a:bodyPr/>
          <a:lstStyle/>
          <a:p>
            <a:r>
              <a:rPr lang="en-US" dirty="0"/>
              <a:t>Do We Take Advantage Of District And National Meetings?  Who should Attend?</a:t>
            </a:r>
          </a:p>
        </p:txBody>
      </p:sp>
      <p:sp>
        <p:nvSpPr>
          <p:cNvPr id="4" name="Content Placeholder 3"/>
          <p:cNvSpPr>
            <a:spLocks noGrp="1"/>
          </p:cNvSpPr>
          <p:nvPr>
            <p:ph sz="half" idx="2"/>
          </p:nvPr>
        </p:nvSpPr>
        <p:spPr>
          <a:xfrm>
            <a:off x="685800" y="1828800"/>
            <a:ext cx="4040188" cy="3951288"/>
          </a:xfrm>
        </p:spPr>
        <p:txBody>
          <a:bodyPr/>
          <a:lstStyle/>
          <a:p>
            <a:r>
              <a:rPr lang="en-US" dirty="0"/>
              <a:t>Topical Classes and Seminars</a:t>
            </a:r>
          </a:p>
          <a:p>
            <a:r>
              <a:rPr lang="en-US" dirty="0"/>
              <a:t>Departmental Meetings</a:t>
            </a:r>
          </a:p>
          <a:p>
            <a:r>
              <a:rPr lang="en-US" dirty="0"/>
              <a:t>Tours and Outings</a:t>
            </a:r>
          </a:p>
          <a:p>
            <a:r>
              <a:rPr lang="en-US" dirty="0"/>
              <a:t>Meet and Greet</a:t>
            </a:r>
          </a:p>
          <a:p>
            <a:r>
              <a:rPr lang="en-US" dirty="0"/>
              <a:t>Voting and Elections</a:t>
            </a:r>
          </a:p>
          <a:p>
            <a:r>
              <a:rPr lang="en-US" dirty="0"/>
              <a:t>Participative Decision Making</a:t>
            </a:r>
          </a:p>
          <a:p>
            <a:r>
              <a:rPr lang="en-US" dirty="0"/>
              <a:t>Latest Information</a:t>
            </a:r>
          </a:p>
        </p:txBody>
      </p:sp>
      <p:pic>
        <p:nvPicPr>
          <p:cNvPr id="8" name="Content Placeholder 7" descr="travel to gatherings.png"/>
          <p:cNvPicPr>
            <a:picLocks noGrp="1" noChangeAspect="1"/>
          </p:cNvPicPr>
          <p:nvPr>
            <p:ph sz="quarter" idx="4"/>
          </p:nvPr>
        </p:nvPicPr>
        <p:blipFill>
          <a:blip r:embed="rId3" cstate="print"/>
          <a:stretch>
            <a:fillRect/>
          </a:stretch>
        </p:blipFill>
        <p:spPr>
          <a:xfrm>
            <a:off x="4724400" y="2438400"/>
            <a:ext cx="3810000" cy="2143125"/>
          </a:xfrm>
        </p:spPr>
      </p:pic>
      <p:sp>
        <p:nvSpPr>
          <p:cNvPr id="7" name="Slide Number Placeholder 6"/>
          <p:cNvSpPr>
            <a:spLocks noGrp="1"/>
          </p:cNvSpPr>
          <p:nvPr>
            <p:ph type="sldNum" sz="quarter" idx="12"/>
          </p:nvPr>
        </p:nvSpPr>
        <p:spPr/>
        <p:txBody>
          <a:bodyPr/>
          <a:lstStyle/>
          <a:p>
            <a:pPr>
              <a:defRPr/>
            </a:pPr>
            <a:fld id="{3FD07A50-78A0-45B9-9AB7-615AA00D6CF1}" type="slidenum">
              <a:rPr lang="en-US" smtClean="0"/>
              <a:pPr>
                <a:defRPr/>
              </a:pPr>
              <a:t>11</a:t>
            </a:fld>
            <a:endParaRPr lang="en-US" dirty="0"/>
          </a:p>
        </p:txBody>
      </p:sp>
      <p:sp>
        <p:nvSpPr>
          <p:cNvPr id="9" name="TextBox 8"/>
          <p:cNvSpPr txBox="1"/>
          <p:nvPr/>
        </p:nvSpPr>
        <p:spPr>
          <a:xfrm>
            <a:off x="1066800" y="6324600"/>
            <a:ext cx="2362200" cy="307777"/>
          </a:xfrm>
          <a:prstGeom prst="rect">
            <a:avLst/>
          </a:prstGeom>
          <a:noFill/>
        </p:spPr>
        <p:txBody>
          <a:bodyPr wrap="square" rtlCol="0">
            <a:spAutoFit/>
          </a:bodyPr>
          <a:lstStyle/>
          <a:p>
            <a:r>
              <a:rPr lang="en-US" sz="1400" dirty="0">
                <a:latin typeface="Arial Narrow" pitchFamily="34" charset="0"/>
              </a:rPr>
              <a:t>Leadership Development 2016</a:t>
            </a:r>
          </a:p>
        </p:txBody>
      </p:sp>
      <p:sp>
        <p:nvSpPr>
          <p:cNvPr id="10" name="TextBox 9"/>
          <p:cNvSpPr txBox="1"/>
          <p:nvPr/>
        </p:nvSpPr>
        <p:spPr>
          <a:xfrm>
            <a:off x="5410200" y="4724400"/>
            <a:ext cx="2193229" cy="369332"/>
          </a:xfrm>
          <a:prstGeom prst="rect">
            <a:avLst/>
          </a:prstGeom>
          <a:noFill/>
        </p:spPr>
        <p:txBody>
          <a:bodyPr wrap="none" rtlCol="0">
            <a:spAutoFit/>
          </a:bodyPr>
          <a:lstStyle/>
          <a:p>
            <a:r>
              <a:rPr lang="en-US" b="1" i="1" dirty="0">
                <a:latin typeface="Arial Narrow" pitchFamily="34" charset="0"/>
              </a:rPr>
              <a:t>Carpooling to Orlando</a:t>
            </a:r>
          </a:p>
        </p:txBody>
      </p:sp>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476071"/>
            <a:ext cx="8229600" cy="1200329"/>
          </a:xfrm>
        </p:spPr>
        <p:txBody>
          <a:bodyPr/>
          <a:lstStyle/>
          <a:p>
            <a:r>
              <a:rPr lang="en-US" dirty="0"/>
              <a:t>Wow! Can Each </a:t>
            </a:r>
            <a:r>
              <a:rPr lang="en-US"/>
              <a:t>of Us </a:t>
            </a:r>
            <a:r>
              <a:rPr lang="en-US" dirty="0"/>
              <a:t>Learn Something New And Make A Contribution?</a:t>
            </a:r>
          </a:p>
        </p:txBody>
      </p:sp>
      <p:sp>
        <p:nvSpPr>
          <p:cNvPr id="4" name="Content Placeholder 3"/>
          <p:cNvSpPr>
            <a:spLocks noGrp="1"/>
          </p:cNvSpPr>
          <p:nvPr>
            <p:ph sz="half" idx="2"/>
          </p:nvPr>
        </p:nvSpPr>
        <p:spPr>
          <a:xfrm>
            <a:off x="762000" y="1905000"/>
            <a:ext cx="4040188" cy="3951288"/>
          </a:xfrm>
        </p:spPr>
        <p:txBody>
          <a:bodyPr/>
          <a:lstStyle/>
          <a:p>
            <a:r>
              <a:rPr lang="en-US" dirty="0"/>
              <a:t>Participation is not just about our learning, but our ability and willingness to contribute</a:t>
            </a:r>
          </a:p>
          <a:p>
            <a:r>
              <a:rPr lang="en-US" dirty="0"/>
              <a:t>That may mean going to a meeting, teaching or helping in some other way</a:t>
            </a:r>
          </a:p>
        </p:txBody>
      </p:sp>
      <p:pic>
        <p:nvPicPr>
          <p:cNvPr id="8" name="Content Placeholder 7" descr="I learned something new.png"/>
          <p:cNvPicPr>
            <a:picLocks noGrp="1" noChangeAspect="1"/>
          </p:cNvPicPr>
          <p:nvPr>
            <p:ph sz="quarter" idx="4"/>
          </p:nvPr>
        </p:nvPicPr>
        <p:blipFill>
          <a:blip r:embed="rId3" cstate="print"/>
          <a:stretch>
            <a:fillRect/>
          </a:stretch>
        </p:blipFill>
        <p:spPr>
          <a:xfrm>
            <a:off x="4751387" y="2133600"/>
            <a:ext cx="3829050" cy="2876550"/>
          </a:xfrm>
        </p:spPr>
      </p:pic>
      <p:sp>
        <p:nvSpPr>
          <p:cNvPr id="7" name="Slide Number Placeholder 6"/>
          <p:cNvSpPr>
            <a:spLocks noGrp="1"/>
          </p:cNvSpPr>
          <p:nvPr>
            <p:ph type="sldNum" sz="quarter" idx="12"/>
          </p:nvPr>
        </p:nvSpPr>
        <p:spPr/>
        <p:txBody>
          <a:bodyPr/>
          <a:lstStyle/>
          <a:p>
            <a:fld id="{3FD07A50-78A0-45B9-9AB7-615AA00D6CF1}" type="slidenum">
              <a:rPr lang="en-US" smtClean="0"/>
              <a:pPr/>
              <a:t>12</a:t>
            </a:fld>
            <a:endParaRPr lang="en-US" dirty="0"/>
          </a:p>
        </p:txBody>
      </p:sp>
      <p:sp>
        <p:nvSpPr>
          <p:cNvPr id="15" name="TextBox 14"/>
          <p:cNvSpPr txBox="1"/>
          <p:nvPr/>
        </p:nvSpPr>
        <p:spPr>
          <a:xfrm>
            <a:off x="1066800" y="6400800"/>
            <a:ext cx="2362200" cy="307777"/>
          </a:xfrm>
          <a:prstGeom prst="rect">
            <a:avLst/>
          </a:prstGeom>
          <a:noFill/>
        </p:spPr>
        <p:txBody>
          <a:bodyPr wrap="square" rtlCol="0">
            <a:spAutoFit/>
          </a:bodyPr>
          <a:lstStyle/>
          <a:p>
            <a:r>
              <a:rPr lang="en-US" sz="1400" dirty="0">
                <a:latin typeface="Arial Narrow" pitchFamily="34" charset="0"/>
              </a:rPr>
              <a:t>Leadership Development 2016</a:t>
            </a:r>
          </a:p>
        </p:txBody>
      </p:sp>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871538" y="1011198"/>
            <a:ext cx="8162925" cy="646331"/>
          </a:xfrm>
        </p:spPr>
        <p:txBody>
          <a:bodyPr/>
          <a:lstStyle/>
          <a:p>
            <a:r>
              <a:rPr lang="en-US" dirty="0"/>
              <a:t>Do We And Can We Get Along?</a:t>
            </a:r>
          </a:p>
        </p:txBody>
      </p:sp>
      <p:sp>
        <p:nvSpPr>
          <p:cNvPr id="16" name="Content Placeholder 15"/>
          <p:cNvSpPr>
            <a:spLocks noGrp="1"/>
          </p:cNvSpPr>
          <p:nvPr>
            <p:ph sz="half" idx="1"/>
          </p:nvPr>
        </p:nvSpPr>
        <p:spPr/>
        <p:txBody>
          <a:bodyPr/>
          <a:lstStyle/>
          <a:p>
            <a:r>
              <a:rPr lang="en-US" dirty="0"/>
              <a:t>We won’t agree with everyone</a:t>
            </a:r>
          </a:p>
          <a:p>
            <a:r>
              <a:rPr lang="en-US" dirty="0"/>
              <a:t>Don’t take disagreement personally</a:t>
            </a:r>
          </a:p>
          <a:p>
            <a:r>
              <a:rPr lang="en-US" dirty="0"/>
              <a:t>Don’t become over-invested in a given point of view</a:t>
            </a:r>
          </a:p>
          <a:p>
            <a:r>
              <a:rPr lang="en-US" dirty="0"/>
              <a:t>Not every hill is one to die on</a:t>
            </a:r>
          </a:p>
          <a:p>
            <a:endParaRPr lang="en-US" dirty="0"/>
          </a:p>
        </p:txBody>
      </p:sp>
      <p:sp>
        <p:nvSpPr>
          <p:cNvPr id="7" name="Slide Number Placeholder 6"/>
          <p:cNvSpPr>
            <a:spLocks noGrp="1"/>
          </p:cNvSpPr>
          <p:nvPr>
            <p:ph type="sldNum" sz="quarter" idx="12"/>
          </p:nvPr>
        </p:nvSpPr>
        <p:spPr/>
        <p:txBody>
          <a:bodyPr/>
          <a:lstStyle/>
          <a:p>
            <a:pPr>
              <a:defRPr/>
            </a:pPr>
            <a:fld id="{3FD07A50-78A0-45B9-9AB7-615AA00D6CF1}" type="slidenum">
              <a:rPr lang="en-US" smtClean="0"/>
              <a:pPr>
                <a:defRPr/>
              </a:pPr>
              <a:t>13</a:t>
            </a:fld>
            <a:endParaRPr lang="en-US" dirty="0"/>
          </a:p>
        </p:txBody>
      </p:sp>
      <p:sp>
        <p:nvSpPr>
          <p:cNvPr id="19" name="TextBox 18"/>
          <p:cNvSpPr txBox="1"/>
          <p:nvPr/>
        </p:nvSpPr>
        <p:spPr>
          <a:xfrm>
            <a:off x="5410201" y="5181600"/>
            <a:ext cx="2819400" cy="646331"/>
          </a:xfrm>
          <a:prstGeom prst="rect">
            <a:avLst/>
          </a:prstGeom>
          <a:noFill/>
        </p:spPr>
        <p:txBody>
          <a:bodyPr wrap="square" rtlCol="0">
            <a:spAutoFit/>
          </a:bodyPr>
          <a:lstStyle/>
          <a:p>
            <a:r>
              <a:rPr lang="en-US" b="1" i="1" dirty="0">
                <a:latin typeface="Arial Narrow" pitchFamily="34" charset="0"/>
              </a:rPr>
              <a:t>Someone will be happy and someone might be unhappy!</a:t>
            </a:r>
          </a:p>
        </p:txBody>
      </p:sp>
      <p:pic>
        <p:nvPicPr>
          <p:cNvPr id="21" name="Content Placeholder 20" descr="unhappy.png"/>
          <p:cNvPicPr>
            <a:picLocks noGrp="1" noChangeAspect="1"/>
          </p:cNvPicPr>
          <p:nvPr>
            <p:ph sz="half" idx="2"/>
          </p:nvPr>
        </p:nvPicPr>
        <p:blipFill>
          <a:blip r:embed="rId3" cstate="print"/>
          <a:stretch>
            <a:fillRect/>
          </a:stretch>
        </p:blipFill>
        <p:spPr>
          <a:xfrm>
            <a:off x="5334000" y="1981200"/>
            <a:ext cx="2800350" cy="3014117"/>
          </a:xfrm>
        </p:spPr>
      </p:pic>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Do We Understand The Value Of Teamwork?</a:t>
            </a:r>
          </a:p>
        </p:txBody>
      </p:sp>
      <p:sp>
        <p:nvSpPr>
          <p:cNvPr id="4" name="Content Placeholder 3"/>
          <p:cNvSpPr>
            <a:spLocks noGrp="1"/>
          </p:cNvSpPr>
          <p:nvPr>
            <p:ph sz="half" idx="2"/>
          </p:nvPr>
        </p:nvSpPr>
        <p:spPr/>
        <p:txBody>
          <a:bodyPr/>
          <a:lstStyle/>
          <a:p>
            <a:r>
              <a:rPr lang="en-US" dirty="0"/>
              <a:t>Balance between delegation and doing a job alone</a:t>
            </a:r>
          </a:p>
        </p:txBody>
      </p:sp>
      <p:pic>
        <p:nvPicPr>
          <p:cNvPr id="8" name="Content Placeholder 7" descr="teamwork.jpg"/>
          <p:cNvPicPr>
            <a:picLocks noGrp="1" noChangeAspect="1"/>
          </p:cNvPicPr>
          <p:nvPr>
            <p:ph sz="quarter" idx="4"/>
          </p:nvPr>
        </p:nvPicPr>
        <p:blipFill>
          <a:blip r:embed="rId3" cstate="print"/>
          <a:stretch>
            <a:fillRect/>
          </a:stretch>
        </p:blipFill>
        <p:spPr>
          <a:xfrm>
            <a:off x="4645025" y="2707479"/>
            <a:ext cx="4041775" cy="2886080"/>
          </a:xfrm>
        </p:spPr>
      </p:pic>
      <p:sp>
        <p:nvSpPr>
          <p:cNvPr id="7" name="Slide Number Placeholder 6"/>
          <p:cNvSpPr>
            <a:spLocks noGrp="1"/>
          </p:cNvSpPr>
          <p:nvPr>
            <p:ph type="sldNum" sz="quarter" idx="12"/>
          </p:nvPr>
        </p:nvSpPr>
        <p:spPr/>
        <p:txBody>
          <a:bodyPr/>
          <a:lstStyle/>
          <a:p>
            <a:pPr>
              <a:defRPr/>
            </a:pPr>
            <a:fld id="{3FD07A50-78A0-45B9-9AB7-615AA00D6CF1}" type="slidenum">
              <a:rPr lang="en-US" smtClean="0"/>
              <a:pPr>
                <a:defRPr/>
              </a:pPr>
              <a:t>14</a:t>
            </a:fld>
            <a:endParaRPr lang="en-US" dirty="0"/>
          </a:p>
        </p:txBody>
      </p:sp>
      <p:sp>
        <p:nvSpPr>
          <p:cNvPr id="9" name="TextBox 8"/>
          <p:cNvSpPr txBox="1"/>
          <p:nvPr/>
        </p:nvSpPr>
        <p:spPr>
          <a:xfrm>
            <a:off x="1066800" y="6400800"/>
            <a:ext cx="2362200" cy="307777"/>
          </a:xfrm>
          <a:prstGeom prst="rect">
            <a:avLst/>
          </a:prstGeom>
          <a:noFill/>
        </p:spPr>
        <p:txBody>
          <a:bodyPr wrap="square" rtlCol="0">
            <a:spAutoFit/>
          </a:bodyPr>
          <a:lstStyle/>
          <a:p>
            <a:r>
              <a:rPr lang="en-US" sz="1400" dirty="0">
                <a:latin typeface="Arial Narrow" pitchFamily="34" charset="0"/>
              </a:rPr>
              <a:t>Leadership Development 2016</a:t>
            </a:r>
          </a:p>
        </p:txBody>
      </p:sp>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5"/>
          <p:cNvSpPr>
            <a:spLocks noGrp="1"/>
          </p:cNvSpPr>
          <p:nvPr>
            <p:ph type="title"/>
          </p:nvPr>
        </p:nvSpPr>
        <p:spPr>
          <a:xfrm>
            <a:off x="871538" y="457200"/>
            <a:ext cx="8162925" cy="1200329"/>
          </a:xfrm>
        </p:spPr>
        <p:txBody>
          <a:bodyPr/>
          <a:lstStyle/>
          <a:p>
            <a:pPr eaLnBrk="1" hangingPunct="1"/>
            <a:r>
              <a:rPr lang="en-US" dirty="0"/>
              <a:t>Delegation and Participation:  Sometimes There’s Work to Do – Do we ask for help?</a:t>
            </a:r>
          </a:p>
        </p:txBody>
      </p:sp>
      <p:sp>
        <p:nvSpPr>
          <p:cNvPr id="12291" name="Content Placeholder 6"/>
          <p:cNvSpPr>
            <a:spLocks noGrp="1"/>
          </p:cNvSpPr>
          <p:nvPr>
            <p:ph sz="half" idx="1"/>
          </p:nvPr>
        </p:nvSpPr>
        <p:spPr/>
        <p:txBody>
          <a:bodyPr/>
          <a:lstStyle/>
          <a:p>
            <a:pPr eaLnBrk="1" hangingPunct="1"/>
            <a:r>
              <a:rPr lang="en-US" dirty="0"/>
              <a:t>Don’t be afraid (or too good) to do some work</a:t>
            </a:r>
          </a:p>
          <a:p>
            <a:pPr eaLnBrk="1" hangingPunct="1"/>
            <a:r>
              <a:rPr lang="en-US" dirty="0"/>
              <a:t>Know when to delegate and when to pitch in</a:t>
            </a:r>
          </a:p>
          <a:p>
            <a:pPr eaLnBrk="1" hangingPunct="1"/>
            <a:r>
              <a:rPr lang="en-US" dirty="0"/>
              <a:t>Make the tasks fun</a:t>
            </a:r>
          </a:p>
        </p:txBody>
      </p:sp>
      <p:pic>
        <p:nvPicPr>
          <p:cNvPr id="8" name="Content Placeholder 7" descr="sometimes theres work to do.png"/>
          <p:cNvPicPr>
            <a:picLocks noGrp="1" noChangeAspect="1"/>
          </p:cNvPicPr>
          <p:nvPr>
            <p:ph sz="half" idx="2"/>
          </p:nvPr>
        </p:nvPicPr>
        <p:blipFill>
          <a:blip r:embed="rId3" cstate="print"/>
          <a:stretch>
            <a:fillRect/>
          </a:stretch>
        </p:blipFill>
        <p:spPr>
          <a:xfrm>
            <a:off x="4876800" y="2057400"/>
            <a:ext cx="3899694" cy="2963767"/>
          </a:xfrm>
        </p:spPr>
      </p:pic>
      <p:sp>
        <p:nvSpPr>
          <p:cNvPr id="2" name="Slide Number Placeholder 1"/>
          <p:cNvSpPr>
            <a:spLocks noGrp="1"/>
          </p:cNvSpPr>
          <p:nvPr>
            <p:ph type="sldNum" sz="quarter" idx="12"/>
          </p:nvPr>
        </p:nvSpPr>
        <p:spPr/>
        <p:txBody>
          <a:bodyPr/>
          <a:lstStyle/>
          <a:p>
            <a:pPr>
              <a:defRPr/>
            </a:pPr>
            <a:r>
              <a:rPr lang="en-US" dirty="0"/>
              <a:t>  </a:t>
            </a:r>
            <a:fld id="{15BF0D85-0710-4A2A-A36D-563B3B31834E}" type="slidenum">
              <a:rPr lang="en-US" smtClean="0"/>
              <a:pPr>
                <a:defRPr/>
              </a:pPr>
              <a:t>15</a:t>
            </a:fld>
            <a:endParaRPr lang="en-US" dirty="0"/>
          </a:p>
        </p:txBody>
      </p:sp>
      <p:sp>
        <p:nvSpPr>
          <p:cNvPr id="9" name="TextBox 8"/>
          <p:cNvSpPr txBox="1"/>
          <p:nvPr/>
        </p:nvSpPr>
        <p:spPr>
          <a:xfrm>
            <a:off x="1066800" y="6324600"/>
            <a:ext cx="2362200" cy="307777"/>
          </a:xfrm>
          <a:prstGeom prst="rect">
            <a:avLst/>
          </a:prstGeom>
          <a:noFill/>
        </p:spPr>
        <p:txBody>
          <a:bodyPr wrap="square" rtlCol="0">
            <a:spAutoFit/>
          </a:bodyPr>
          <a:lstStyle/>
          <a:p>
            <a:r>
              <a:rPr lang="en-US" sz="1400" dirty="0">
                <a:latin typeface="Arial Narrow" pitchFamily="34" charset="0"/>
              </a:rPr>
              <a:t>Leadership Development 2016</a:t>
            </a:r>
          </a:p>
        </p:txBody>
      </p:sp>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934998"/>
            <a:ext cx="8162925" cy="646331"/>
          </a:xfrm>
        </p:spPr>
        <p:txBody>
          <a:bodyPr/>
          <a:lstStyle/>
          <a:p>
            <a:r>
              <a:rPr lang="en-US" dirty="0"/>
              <a:t>What’s The Value Of Becoming A Team?</a:t>
            </a:r>
          </a:p>
        </p:txBody>
      </p:sp>
      <p:pic>
        <p:nvPicPr>
          <p:cNvPr id="5" name="Content Placeholder 4" descr="were singing the same song.png"/>
          <p:cNvPicPr>
            <a:picLocks noGrp="1" noChangeAspect="1"/>
          </p:cNvPicPr>
          <p:nvPr>
            <p:ph idx="1"/>
          </p:nvPr>
        </p:nvPicPr>
        <p:blipFill>
          <a:blip r:embed="rId3" cstate="print"/>
          <a:stretch>
            <a:fillRect/>
          </a:stretch>
        </p:blipFill>
        <p:spPr>
          <a:xfrm>
            <a:off x="2438400" y="1981200"/>
            <a:ext cx="4044156" cy="3160334"/>
          </a:xfrm>
        </p:spPr>
      </p:pic>
      <p:sp>
        <p:nvSpPr>
          <p:cNvPr id="4" name="Slide Number Placeholder 3"/>
          <p:cNvSpPr>
            <a:spLocks noGrp="1"/>
          </p:cNvSpPr>
          <p:nvPr>
            <p:ph type="sldNum" sz="quarter" idx="12"/>
          </p:nvPr>
        </p:nvSpPr>
        <p:spPr/>
        <p:txBody>
          <a:bodyPr/>
          <a:lstStyle/>
          <a:p>
            <a:pPr>
              <a:defRPr/>
            </a:pPr>
            <a:r>
              <a:rPr lang="en-US"/>
              <a:t>Page </a:t>
            </a:r>
            <a:fld id="{15BF0D85-0710-4A2A-A36D-563B3B31834E}" type="slidenum">
              <a:rPr lang="en-US" smtClean="0"/>
              <a:pPr>
                <a:defRPr/>
              </a:pPr>
              <a:t>16</a:t>
            </a:fld>
            <a:endParaRPr lang="en-US"/>
          </a:p>
        </p:txBody>
      </p:sp>
      <p:sp>
        <p:nvSpPr>
          <p:cNvPr id="6" name="TextBox 5"/>
          <p:cNvSpPr txBox="1"/>
          <p:nvPr/>
        </p:nvSpPr>
        <p:spPr>
          <a:xfrm>
            <a:off x="3581400" y="5334000"/>
            <a:ext cx="2258952" cy="369332"/>
          </a:xfrm>
          <a:prstGeom prst="rect">
            <a:avLst/>
          </a:prstGeom>
          <a:noFill/>
        </p:spPr>
        <p:txBody>
          <a:bodyPr wrap="none" rtlCol="0">
            <a:spAutoFit/>
          </a:bodyPr>
          <a:lstStyle/>
          <a:p>
            <a:r>
              <a:rPr lang="en-US" b="1" i="1" dirty="0">
                <a:latin typeface="Arial Narrow" pitchFamily="34" charset="0"/>
              </a:rPr>
              <a:t>Singing the same song</a:t>
            </a:r>
          </a:p>
        </p:txBody>
      </p:sp>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4"/>
          <p:cNvSpPr>
            <a:spLocks noGrp="1"/>
          </p:cNvSpPr>
          <p:nvPr>
            <p:ph type="title"/>
          </p:nvPr>
        </p:nvSpPr>
        <p:spPr>
          <a:xfrm>
            <a:off x="914400" y="381000"/>
            <a:ext cx="8162925" cy="1200329"/>
          </a:xfrm>
        </p:spPr>
        <p:txBody>
          <a:bodyPr/>
          <a:lstStyle/>
          <a:p>
            <a:r>
              <a:rPr lang="en-US" dirty="0"/>
              <a:t>You May Make A Friend Or Friends Along The Way</a:t>
            </a:r>
          </a:p>
        </p:txBody>
      </p:sp>
      <p:pic>
        <p:nvPicPr>
          <p:cNvPr id="11" name="Content Placeholder 10" descr="IMG_1460.PNG"/>
          <p:cNvPicPr>
            <a:picLocks noGrp="1" noChangeAspect="1"/>
          </p:cNvPicPr>
          <p:nvPr>
            <p:ph idx="1"/>
          </p:nvPr>
        </p:nvPicPr>
        <p:blipFill>
          <a:blip r:embed="rId3" cstate="print"/>
          <a:stretch>
            <a:fillRect/>
          </a:stretch>
        </p:blipFill>
        <p:spPr>
          <a:xfrm>
            <a:off x="3124200" y="1828800"/>
            <a:ext cx="2667000" cy="4733924"/>
          </a:xfrm>
        </p:spPr>
      </p:pic>
      <p:sp>
        <p:nvSpPr>
          <p:cNvPr id="3" name="Slide Number Placeholder 2"/>
          <p:cNvSpPr>
            <a:spLocks noGrp="1"/>
          </p:cNvSpPr>
          <p:nvPr>
            <p:ph type="sldNum" sz="quarter" idx="12"/>
          </p:nvPr>
        </p:nvSpPr>
        <p:spPr/>
        <p:txBody>
          <a:bodyPr/>
          <a:lstStyle/>
          <a:p>
            <a:fld id="{6DAD6795-4389-49B6-8957-22BC07FD1E2D}" type="slidenum">
              <a:rPr lang="en-US" smtClean="0"/>
              <a:pPr/>
              <a:t>17</a:t>
            </a:fld>
            <a:endParaRPr lang="en-US" dirty="0"/>
          </a:p>
        </p:txBody>
      </p:sp>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81000"/>
            <a:ext cx="8162925" cy="1200329"/>
          </a:xfrm>
        </p:spPr>
        <p:txBody>
          <a:bodyPr/>
          <a:lstStyle/>
          <a:p>
            <a:r>
              <a:rPr lang="en-US" dirty="0"/>
              <a:t>No This Is Not West Palm Beach, But It’s Time To Go!</a:t>
            </a:r>
          </a:p>
        </p:txBody>
      </p:sp>
      <p:pic>
        <p:nvPicPr>
          <p:cNvPr id="5" name="Content Placeholder 4" descr="everyone is in the picture.png"/>
          <p:cNvPicPr>
            <a:picLocks noGrp="1" noChangeAspect="1"/>
          </p:cNvPicPr>
          <p:nvPr>
            <p:ph idx="1"/>
          </p:nvPr>
        </p:nvPicPr>
        <p:blipFill>
          <a:blip r:embed="rId3" cstate="print"/>
          <a:stretch>
            <a:fillRect/>
          </a:stretch>
        </p:blipFill>
        <p:spPr>
          <a:xfrm>
            <a:off x="1676400" y="1905000"/>
            <a:ext cx="5734844" cy="4133092"/>
          </a:xfrm>
        </p:spPr>
      </p:pic>
      <p:sp>
        <p:nvSpPr>
          <p:cNvPr id="4" name="Slide Number Placeholder 3"/>
          <p:cNvSpPr>
            <a:spLocks noGrp="1"/>
          </p:cNvSpPr>
          <p:nvPr>
            <p:ph type="sldNum" sz="quarter" idx="12"/>
          </p:nvPr>
        </p:nvSpPr>
        <p:spPr/>
        <p:txBody>
          <a:bodyPr/>
          <a:lstStyle/>
          <a:p>
            <a:pPr>
              <a:defRPr/>
            </a:pPr>
            <a:r>
              <a:rPr lang="en-US"/>
              <a:t>Page </a:t>
            </a:r>
            <a:fld id="{15BF0D85-0710-4A2A-A36D-563B3B31834E}" type="slidenum">
              <a:rPr lang="en-US" smtClean="0"/>
              <a:pPr>
                <a:defRPr/>
              </a:pPr>
              <a:t>18</a:t>
            </a:fld>
            <a:endParaRPr lang="en-US"/>
          </a:p>
        </p:txBody>
      </p:sp>
      <p:sp>
        <p:nvSpPr>
          <p:cNvPr id="6" name="TextBox 5"/>
          <p:cNvSpPr txBox="1"/>
          <p:nvPr/>
        </p:nvSpPr>
        <p:spPr>
          <a:xfrm>
            <a:off x="3810000" y="6172200"/>
            <a:ext cx="1750800" cy="369332"/>
          </a:xfrm>
          <a:prstGeom prst="rect">
            <a:avLst/>
          </a:prstGeom>
          <a:noFill/>
        </p:spPr>
        <p:txBody>
          <a:bodyPr wrap="none" rtlCol="0">
            <a:spAutoFit/>
          </a:bodyPr>
          <a:lstStyle/>
          <a:p>
            <a:r>
              <a:rPr lang="en-US" b="1" i="1" dirty="0">
                <a:latin typeface="Arial Narrow" pitchFamily="34" charset="0"/>
              </a:rPr>
              <a:t>One final thought</a:t>
            </a:r>
          </a:p>
        </p:txBody>
      </p:sp>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p:nvPr>
        </p:nvSpPr>
        <p:spPr>
          <a:xfrm>
            <a:off x="871538" y="423684"/>
            <a:ext cx="8162925" cy="1200329"/>
          </a:xfrm>
        </p:spPr>
        <p:txBody>
          <a:bodyPr/>
          <a:lstStyle/>
          <a:p>
            <a:r>
              <a:rPr lang="en-US" dirty="0"/>
              <a:t>You Should be Able to See the Key West Lighthouse From the Ship. . . .</a:t>
            </a:r>
          </a:p>
        </p:txBody>
      </p:sp>
      <p:sp>
        <p:nvSpPr>
          <p:cNvPr id="2" name="Slide Number Placeholder 1"/>
          <p:cNvSpPr>
            <a:spLocks noGrp="1"/>
          </p:cNvSpPr>
          <p:nvPr>
            <p:ph type="sldNum" sz="quarter" idx="12"/>
          </p:nvPr>
        </p:nvSpPr>
        <p:spPr/>
        <p:txBody>
          <a:bodyPr/>
          <a:lstStyle/>
          <a:p>
            <a:pPr>
              <a:defRPr/>
            </a:pPr>
            <a:fld id="{EAC43B96-3371-459E-BBA0-3630B359858A}" type="slidenum">
              <a:rPr lang="en-US" smtClean="0"/>
              <a:pPr>
                <a:defRPr/>
              </a:pPr>
              <a:t>19</a:t>
            </a:fld>
            <a:endParaRPr lang="en-US" dirty="0"/>
          </a:p>
        </p:txBody>
      </p:sp>
      <p:pic>
        <p:nvPicPr>
          <p:cNvPr id="5" name="Picture 4" descr="key west lighthouse.jpg"/>
          <p:cNvPicPr>
            <a:picLocks noChangeAspect="1"/>
          </p:cNvPicPr>
          <p:nvPr/>
        </p:nvPicPr>
        <p:blipFill>
          <a:blip r:embed="rId3" cstate="print"/>
          <a:srcRect b="26441"/>
          <a:stretch>
            <a:fillRect/>
          </a:stretch>
        </p:blipFill>
        <p:spPr>
          <a:xfrm>
            <a:off x="2514600" y="1981200"/>
            <a:ext cx="4114800" cy="4162760"/>
          </a:xfrm>
          <a:prstGeom prst="rect">
            <a:avLst/>
          </a:prstGeom>
        </p:spPr>
      </p:pic>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914400" y="934998"/>
            <a:ext cx="8162925" cy="646331"/>
          </a:xfrm>
        </p:spPr>
        <p:txBody>
          <a:bodyPr/>
          <a:lstStyle/>
          <a:p>
            <a:pPr eaLnBrk="1" hangingPunct="1"/>
            <a:r>
              <a:rPr lang="en-US" dirty="0"/>
              <a:t>Today’s Topics</a:t>
            </a:r>
          </a:p>
        </p:txBody>
      </p:sp>
      <p:sp>
        <p:nvSpPr>
          <p:cNvPr id="7171" name="Content Placeholder 4"/>
          <p:cNvSpPr>
            <a:spLocks noGrp="1"/>
          </p:cNvSpPr>
          <p:nvPr>
            <p:ph idx="1"/>
          </p:nvPr>
        </p:nvSpPr>
        <p:spPr/>
        <p:txBody>
          <a:bodyPr/>
          <a:lstStyle/>
          <a:p>
            <a:pPr eaLnBrk="1" hangingPunct="1"/>
            <a:r>
              <a:rPr lang="en-US" sz="2400" dirty="0"/>
              <a:t>What challenges do we face?</a:t>
            </a:r>
          </a:p>
          <a:p>
            <a:pPr eaLnBrk="1" hangingPunct="1"/>
            <a:r>
              <a:rPr lang="en-US" sz="2400" dirty="0"/>
              <a:t>Do we limit membership?</a:t>
            </a:r>
          </a:p>
          <a:p>
            <a:pPr eaLnBrk="1" hangingPunct="1"/>
            <a:r>
              <a:rPr lang="en-US" sz="2400" dirty="0"/>
              <a:t>What’s our attitude?</a:t>
            </a:r>
          </a:p>
          <a:p>
            <a:pPr eaLnBrk="1" hangingPunct="1"/>
            <a:r>
              <a:rPr lang="en-US" sz="2400" dirty="0"/>
              <a:t>Are we effective leaders?</a:t>
            </a:r>
          </a:p>
          <a:p>
            <a:pPr eaLnBrk="1" hangingPunct="1"/>
            <a:r>
              <a:rPr lang="en-US" sz="2400" dirty="0"/>
              <a:t>Do we build teams well?</a:t>
            </a:r>
          </a:p>
          <a:p>
            <a:pPr eaLnBrk="1" hangingPunct="1"/>
            <a:r>
              <a:rPr lang="en-US" sz="2400" dirty="0"/>
              <a:t>What are the rewards?</a:t>
            </a:r>
          </a:p>
          <a:p>
            <a:pPr eaLnBrk="1" hangingPunct="1"/>
            <a:endParaRPr lang="en-US" sz="2400" dirty="0"/>
          </a:p>
        </p:txBody>
      </p:sp>
      <p:sp>
        <p:nvSpPr>
          <p:cNvPr id="2" name="Slide Number Placeholder 1"/>
          <p:cNvSpPr>
            <a:spLocks noGrp="1"/>
          </p:cNvSpPr>
          <p:nvPr>
            <p:ph type="sldNum" sz="quarter" idx="12"/>
          </p:nvPr>
        </p:nvSpPr>
        <p:spPr/>
        <p:txBody>
          <a:bodyPr/>
          <a:lstStyle/>
          <a:p>
            <a:pPr>
              <a:defRPr/>
            </a:pPr>
            <a:fld id="{027C0590-B74C-4BBC-876D-1BBF0DC41F18}" type="slidenum">
              <a:rPr lang="en-US" smtClean="0"/>
              <a:pPr>
                <a:defRPr/>
              </a:pPr>
              <a:t>2</a:t>
            </a:fld>
            <a:endParaRPr lang="en-US" dirty="0"/>
          </a:p>
        </p:txBody>
      </p:sp>
      <p:pic>
        <p:nvPicPr>
          <p:cNvPr id="8" name="Picture 7" descr="whats the problem.jpg"/>
          <p:cNvPicPr>
            <a:picLocks noChangeAspect="1"/>
          </p:cNvPicPr>
          <p:nvPr/>
        </p:nvPicPr>
        <p:blipFill>
          <a:blip r:embed="rId3" cstate="print"/>
          <a:stretch>
            <a:fillRect/>
          </a:stretch>
        </p:blipFill>
        <p:spPr>
          <a:xfrm>
            <a:off x="5105400" y="1905000"/>
            <a:ext cx="3345860" cy="2590800"/>
          </a:xfrm>
          <a:prstGeom prst="rect">
            <a:avLst/>
          </a:prstGeom>
        </p:spPr>
      </p:pic>
      <p:sp>
        <p:nvSpPr>
          <p:cNvPr id="9" name="TextBox 8"/>
          <p:cNvSpPr txBox="1"/>
          <p:nvPr/>
        </p:nvSpPr>
        <p:spPr>
          <a:xfrm>
            <a:off x="5791200" y="4648200"/>
            <a:ext cx="1981200" cy="923330"/>
          </a:xfrm>
          <a:prstGeom prst="rect">
            <a:avLst/>
          </a:prstGeom>
          <a:noFill/>
        </p:spPr>
        <p:txBody>
          <a:bodyPr wrap="square" rtlCol="0">
            <a:spAutoFit/>
          </a:bodyPr>
          <a:lstStyle/>
          <a:p>
            <a:r>
              <a:rPr lang="en-US" b="1" i="1" dirty="0">
                <a:latin typeface="Arial Narrow" pitchFamily="34" charset="0"/>
              </a:rPr>
              <a:t>Figure out the problem.  Work on the solutions</a:t>
            </a:r>
          </a:p>
        </p:txBody>
      </p:sp>
    </p:spTree>
  </p:cSld>
  <p:clrMapOvr>
    <a:masterClrMapping/>
  </p:clrMapOvr>
  <p:transition advClick="0" advTm="30752"/>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027C0590-B74C-4BBC-876D-1BBF0DC41F18}" type="slidenum">
              <a:rPr lang="en-US" smtClean="0"/>
              <a:pPr>
                <a:defRPr/>
              </a:pPr>
              <a:t>3</a:t>
            </a:fld>
            <a:endParaRPr lang="en-US" dirty="0"/>
          </a:p>
        </p:txBody>
      </p:sp>
      <p:sp>
        <p:nvSpPr>
          <p:cNvPr id="10" name="Title 1"/>
          <p:cNvSpPr txBox="1">
            <a:spLocks/>
          </p:cNvSpPr>
          <p:nvPr/>
        </p:nvSpPr>
        <p:spPr bwMode="auto">
          <a:xfrm>
            <a:off x="871538" y="457200"/>
            <a:ext cx="8162925" cy="1200329"/>
          </a:xfrm>
          <a:prstGeom prst="rect">
            <a:avLst/>
          </a:prstGeom>
          <a:noFill/>
          <a:ln w="9525">
            <a:noFill/>
            <a:miter lim="800000"/>
            <a:headEnd/>
            <a:tailEnd/>
          </a:ln>
        </p:spPr>
        <p:txBody>
          <a:bodyPr vert="horz" wrap="square" lIns="91440" tIns="45720" rIns="91440" bIns="45720" numCol="1" anchor="b" anchorCtr="0" compatLnSpc="1">
            <a:prstTxWarp prst="textNoShape">
              <a:avLst/>
            </a:prstTxWarp>
            <a:normAutofit/>
          </a:bodyPr>
          <a:lstStyle>
            <a:lvl1pPr algn="l" rtl="0" eaLnBrk="0" fontAlgn="base" hangingPunct="0">
              <a:spcBef>
                <a:spcPct val="0"/>
              </a:spcBef>
              <a:spcAft>
                <a:spcPct val="0"/>
              </a:spcAft>
              <a:defRPr sz="3600">
                <a:solidFill>
                  <a:schemeClr val="tx2"/>
                </a:solidFill>
                <a:latin typeface="Arial Narrow" pitchFamily="34" charset="0"/>
                <a:ea typeface="+mj-ea"/>
                <a:cs typeface="+mj-cs"/>
              </a:defRPr>
            </a:lvl1pPr>
            <a:lvl2pPr algn="l" rtl="0" eaLnBrk="0" fontAlgn="base" hangingPunct="0">
              <a:spcBef>
                <a:spcPct val="0"/>
              </a:spcBef>
              <a:spcAft>
                <a:spcPct val="0"/>
              </a:spcAft>
              <a:defRPr sz="3600">
                <a:solidFill>
                  <a:schemeClr val="tx2"/>
                </a:solidFill>
                <a:latin typeface="Arial Narrow" pitchFamily="34" charset="0"/>
              </a:defRPr>
            </a:lvl2pPr>
            <a:lvl3pPr algn="l" rtl="0" eaLnBrk="0" fontAlgn="base" hangingPunct="0">
              <a:spcBef>
                <a:spcPct val="0"/>
              </a:spcBef>
              <a:spcAft>
                <a:spcPct val="0"/>
              </a:spcAft>
              <a:defRPr sz="3600">
                <a:solidFill>
                  <a:schemeClr val="tx2"/>
                </a:solidFill>
                <a:latin typeface="Arial Narrow" pitchFamily="34" charset="0"/>
              </a:defRPr>
            </a:lvl3pPr>
            <a:lvl4pPr algn="l" rtl="0" eaLnBrk="0" fontAlgn="base" hangingPunct="0">
              <a:spcBef>
                <a:spcPct val="0"/>
              </a:spcBef>
              <a:spcAft>
                <a:spcPct val="0"/>
              </a:spcAft>
              <a:defRPr sz="3600">
                <a:solidFill>
                  <a:schemeClr val="tx2"/>
                </a:solidFill>
                <a:latin typeface="Arial Narrow" pitchFamily="34" charset="0"/>
              </a:defRPr>
            </a:lvl4pPr>
            <a:lvl5pPr algn="l" rtl="0" eaLnBrk="0" fontAlgn="base" hangingPunct="0">
              <a:spcBef>
                <a:spcPct val="0"/>
              </a:spcBef>
              <a:spcAft>
                <a:spcPct val="0"/>
              </a:spcAft>
              <a:defRPr sz="3600">
                <a:solidFill>
                  <a:schemeClr val="tx2"/>
                </a:solidFill>
                <a:latin typeface="Arial Narrow" pitchFamily="34" charset="0"/>
              </a:defRPr>
            </a:lvl5pPr>
            <a:lvl6pPr marL="457200" algn="l" rtl="0" eaLnBrk="1" fontAlgn="base" hangingPunct="1">
              <a:spcBef>
                <a:spcPct val="0"/>
              </a:spcBef>
              <a:spcAft>
                <a:spcPct val="0"/>
              </a:spcAft>
              <a:defRPr sz="3600">
                <a:solidFill>
                  <a:schemeClr val="tx2"/>
                </a:solidFill>
                <a:latin typeface="Verdana" pitchFamily="34" charset="0"/>
              </a:defRPr>
            </a:lvl6pPr>
            <a:lvl7pPr marL="914400" algn="l" rtl="0" eaLnBrk="1" fontAlgn="base" hangingPunct="1">
              <a:spcBef>
                <a:spcPct val="0"/>
              </a:spcBef>
              <a:spcAft>
                <a:spcPct val="0"/>
              </a:spcAft>
              <a:defRPr sz="3600">
                <a:solidFill>
                  <a:schemeClr val="tx2"/>
                </a:solidFill>
                <a:latin typeface="Verdana" pitchFamily="34" charset="0"/>
              </a:defRPr>
            </a:lvl7pPr>
            <a:lvl8pPr marL="1371600" algn="l" rtl="0" eaLnBrk="1" fontAlgn="base" hangingPunct="1">
              <a:spcBef>
                <a:spcPct val="0"/>
              </a:spcBef>
              <a:spcAft>
                <a:spcPct val="0"/>
              </a:spcAft>
              <a:defRPr sz="3600">
                <a:solidFill>
                  <a:schemeClr val="tx2"/>
                </a:solidFill>
                <a:latin typeface="Verdana" pitchFamily="34" charset="0"/>
              </a:defRPr>
            </a:lvl8pPr>
            <a:lvl9pPr marL="1828800" algn="l" rtl="0" eaLnBrk="1" fontAlgn="base" hangingPunct="1">
              <a:spcBef>
                <a:spcPct val="0"/>
              </a:spcBef>
              <a:spcAft>
                <a:spcPct val="0"/>
              </a:spcAft>
              <a:defRPr sz="3600">
                <a:solidFill>
                  <a:schemeClr val="tx2"/>
                </a:solidFill>
                <a:latin typeface="Verdana" pitchFamily="34" charset="0"/>
              </a:defRPr>
            </a:lvl9pPr>
          </a:lstStyle>
          <a:p>
            <a:r>
              <a:rPr lang="en-US" kern="0" dirty="0"/>
              <a:t>While We’re Talking About Meetings. . .</a:t>
            </a:r>
          </a:p>
        </p:txBody>
      </p:sp>
      <p:sp>
        <p:nvSpPr>
          <p:cNvPr id="11" name="Content Placeholder 2"/>
          <p:cNvSpPr txBox="1">
            <a:spLocks/>
          </p:cNvSpPr>
          <p:nvPr/>
        </p:nvSpPr>
        <p:spPr bwMode="auto">
          <a:xfrm>
            <a:off x="630215" y="1876514"/>
            <a:ext cx="3978275" cy="4191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folHlink"/>
              </a:buClr>
              <a:buSzPct val="75000"/>
              <a:buFont typeface="Wingdings" pitchFamily="2" charset="2"/>
              <a:buChar char="n"/>
              <a:defRPr sz="3200" b="1">
                <a:solidFill>
                  <a:schemeClr val="tx1"/>
                </a:solidFill>
                <a:latin typeface="Arial Narrow" pitchFamily="34" charset="0"/>
                <a:ea typeface="+mn-ea"/>
                <a:cs typeface="+mn-cs"/>
              </a:defRPr>
            </a:lvl1pPr>
            <a:lvl2pPr marL="742950" indent="-285750" algn="l" rtl="0" eaLnBrk="0" fontAlgn="base" hangingPunct="0">
              <a:spcBef>
                <a:spcPct val="20000"/>
              </a:spcBef>
              <a:spcAft>
                <a:spcPct val="0"/>
              </a:spcAft>
              <a:buClr>
                <a:schemeClr val="folHlink"/>
              </a:buClr>
              <a:buSzPct val="70000"/>
              <a:buFont typeface="Wingdings" pitchFamily="2" charset="2"/>
              <a:buChar char="n"/>
              <a:defRPr sz="2800" b="1">
                <a:solidFill>
                  <a:schemeClr val="tx1"/>
                </a:solidFill>
                <a:latin typeface="Arial Narrow" pitchFamily="34" charset="0"/>
              </a:defRPr>
            </a:lvl2pPr>
            <a:lvl3pPr marL="1143000" indent="-228600" algn="l" rtl="0" eaLnBrk="0" fontAlgn="base" hangingPunct="0">
              <a:spcBef>
                <a:spcPct val="20000"/>
              </a:spcBef>
              <a:spcAft>
                <a:spcPct val="0"/>
              </a:spcAft>
              <a:buClr>
                <a:schemeClr val="tx2"/>
              </a:buClr>
              <a:buChar char="•"/>
              <a:defRPr sz="2400" b="1">
                <a:solidFill>
                  <a:schemeClr val="tx1"/>
                </a:solidFill>
                <a:latin typeface="Arial Narrow" pitchFamily="34" charset="0"/>
              </a:defRPr>
            </a:lvl3pPr>
            <a:lvl4pPr marL="1600200" indent="-228600" algn="l" rtl="0" eaLnBrk="0" fontAlgn="base" hangingPunct="0">
              <a:spcBef>
                <a:spcPct val="20000"/>
              </a:spcBef>
              <a:spcAft>
                <a:spcPct val="0"/>
              </a:spcAft>
              <a:buClr>
                <a:schemeClr val="hlink"/>
              </a:buClr>
              <a:buChar char="•"/>
              <a:defRPr sz="2000" b="1">
                <a:solidFill>
                  <a:schemeClr val="tx1"/>
                </a:solidFill>
                <a:latin typeface="Arial Narrow" pitchFamily="34" charset="0"/>
              </a:defRPr>
            </a:lvl4pPr>
            <a:lvl5pPr marL="2057400" indent="-228600" algn="l" rtl="0" eaLnBrk="0" fontAlgn="base" hangingPunct="0">
              <a:spcBef>
                <a:spcPct val="20000"/>
              </a:spcBef>
              <a:spcAft>
                <a:spcPct val="0"/>
              </a:spcAft>
              <a:buClr>
                <a:schemeClr val="tx1"/>
              </a:buClr>
              <a:buSzPct val="85000"/>
              <a:buChar char="•"/>
              <a:defRPr sz="2000" b="1">
                <a:solidFill>
                  <a:schemeClr val="tx1"/>
                </a:solidFill>
                <a:latin typeface="Arial Narrow" pitchFamily="34" charset="0"/>
              </a:defRPr>
            </a:lvl5pPr>
            <a:lvl6pPr marL="2514600" indent="-228600" algn="l" rtl="0" eaLnBrk="1" fontAlgn="base" hangingPunct="1">
              <a:spcBef>
                <a:spcPct val="20000"/>
              </a:spcBef>
              <a:spcAft>
                <a:spcPct val="0"/>
              </a:spcAft>
              <a:buClr>
                <a:schemeClr val="tx1"/>
              </a:buClr>
              <a:buSzPct val="85000"/>
              <a:buChar char="•"/>
              <a:defRPr sz="2000" b="1">
                <a:solidFill>
                  <a:schemeClr val="tx1"/>
                </a:solidFill>
                <a:latin typeface="+mn-lt"/>
              </a:defRPr>
            </a:lvl6pPr>
            <a:lvl7pPr marL="2971800" indent="-228600" algn="l" rtl="0" eaLnBrk="1" fontAlgn="base" hangingPunct="1">
              <a:spcBef>
                <a:spcPct val="20000"/>
              </a:spcBef>
              <a:spcAft>
                <a:spcPct val="0"/>
              </a:spcAft>
              <a:buClr>
                <a:schemeClr val="tx1"/>
              </a:buClr>
              <a:buSzPct val="85000"/>
              <a:buChar char="•"/>
              <a:defRPr sz="2000" b="1">
                <a:solidFill>
                  <a:schemeClr val="tx1"/>
                </a:solidFill>
                <a:latin typeface="+mn-lt"/>
              </a:defRPr>
            </a:lvl7pPr>
            <a:lvl8pPr marL="3429000" indent="-228600" algn="l" rtl="0" eaLnBrk="1" fontAlgn="base" hangingPunct="1">
              <a:spcBef>
                <a:spcPct val="20000"/>
              </a:spcBef>
              <a:spcAft>
                <a:spcPct val="0"/>
              </a:spcAft>
              <a:buClr>
                <a:schemeClr val="tx1"/>
              </a:buClr>
              <a:buSzPct val="85000"/>
              <a:buChar char="•"/>
              <a:defRPr sz="2000" b="1">
                <a:solidFill>
                  <a:schemeClr val="tx1"/>
                </a:solidFill>
                <a:latin typeface="+mn-lt"/>
              </a:defRPr>
            </a:lvl8pPr>
            <a:lvl9pPr marL="3886200" indent="-228600" algn="l" rtl="0" eaLnBrk="1" fontAlgn="base" hangingPunct="1">
              <a:spcBef>
                <a:spcPct val="20000"/>
              </a:spcBef>
              <a:spcAft>
                <a:spcPct val="0"/>
              </a:spcAft>
              <a:buClr>
                <a:schemeClr val="tx1"/>
              </a:buClr>
              <a:buSzPct val="85000"/>
              <a:buChar char="•"/>
              <a:defRPr sz="2000" b="1">
                <a:solidFill>
                  <a:schemeClr val="tx1"/>
                </a:solidFill>
                <a:latin typeface="+mn-lt"/>
              </a:defRPr>
            </a:lvl9pPr>
          </a:lstStyle>
          <a:p>
            <a:r>
              <a:rPr lang="en-US" kern="0" dirty="0"/>
              <a:t>Let’s talk for a minute about matching our audience to our words</a:t>
            </a:r>
          </a:p>
          <a:p>
            <a:r>
              <a:rPr lang="en-US" kern="0" dirty="0"/>
              <a:t>What topics are In and what topics are Out?</a:t>
            </a:r>
          </a:p>
        </p:txBody>
      </p:sp>
      <p:pic>
        <p:nvPicPr>
          <p:cNvPr id="12" name="Picture 2" descr="C:\Users\anita\Pictures\Microsoft Clip Organizer\j0078724.wmf"/>
          <p:cNvPicPr>
            <a:picLocks noChangeAspect="1" noChangeArrowheads="1"/>
          </p:cNvPicPr>
          <p:nvPr/>
        </p:nvPicPr>
        <p:blipFill>
          <a:blip r:embed="rId3" cstate="print"/>
          <a:srcRect/>
          <a:stretch>
            <a:fillRect/>
          </a:stretch>
        </p:blipFill>
        <p:spPr bwMode="auto">
          <a:xfrm>
            <a:off x="4608490" y="2362200"/>
            <a:ext cx="4194175" cy="2471352"/>
          </a:xfrm>
          <a:prstGeom prst="rect">
            <a:avLst/>
          </a:prstGeom>
          <a:noFill/>
          <a:ln w="9525">
            <a:noFill/>
            <a:miter lim="800000"/>
            <a:headEnd/>
            <a:tailEnd/>
          </a:ln>
        </p:spPr>
      </p:pic>
    </p:spTree>
    <p:extLst>
      <p:ext uri="{BB962C8B-B14F-4D97-AF65-F5344CB8AC3E}">
        <p14:creationId xmlns:p14="http://schemas.microsoft.com/office/powerpoint/2010/main" val="1375509801"/>
      </p:ext>
    </p:extLst>
  </p:cSld>
  <p:clrMapOvr>
    <a:masterClrMapping/>
  </p:clrMapOvr>
  <p:transition advClick="0" advTm="30752"/>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a:t>What Challenges Are We Facing?</a:t>
            </a:r>
          </a:p>
        </p:txBody>
      </p:sp>
      <p:sp>
        <p:nvSpPr>
          <p:cNvPr id="6" name="Content Placeholder 5"/>
          <p:cNvSpPr>
            <a:spLocks noGrp="1"/>
          </p:cNvSpPr>
          <p:nvPr>
            <p:ph sz="half" idx="1"/>
          </p:nvPr>
        </p:nvSpPr>
        <p:spPr/>
        <p:txBody>
          <a:bodyPr/>
          <a:lstStyle/>
          <a:p>
            <a:pPr lvl="0">
              <a:lnSpc>
                <a:spcPct val="90000"/>
              </a:lnSpc>
              <a:defRPr/>
            </a:pPr>
            <a:r>
              <a:rPr lang="en-US" sz="2800" dirty="0"/>
              <a:t>Declining net membership</a:t>
            </a:r>
          </a:p>
          <a:p>
            <a:pPr lvl="1">
              <a:lnSpc>
                <a:spcPct val="90000"/>
              </a:lnSpc>
              <a:defRPr/>
            </a:pPr>
            <a:r>
              <a:rPr lang="en-US" sz="2400" dirty="0"/>
              <a:t>More non-renewals</a:t>
            </a:r>
          </a:p>
          <a:p>
            <a:pPr lvl="1">
              <a:lnSpc>
                <a:spcPct val="90000"/>
              </a:lnSpc>
              <a:defRPr/>
            </a:pPr>
            <a:r>
              <a:rPr lang="en-US" sz="2400" dirty="0"/>
              <a:t>Fewer new members</a:t>
            </a:r>
          </a:p>
          <a:p>
            <a:pPr lvl="0">
              <a:lnSpc>
                <a:spcPct val="90000"/>
              </a:lnSpc>
              <a:defRPr/>
            </a:pPr>
            <a:r>
              <a:rPr lang="en-US" sz="2800" dirty="0"/>
              <a:t>Difficulty filling the Bridge</a:t>
            </a:r>
          </a:p>
          <a:p>
            <a:pPr lvl="0">
              <a:lnSpc>
                <a:spcPct val="90000"/>
              </a:lnSpc>
              <a:defRPr/>
            </a:pPr>
            <a:r>
              <a:rPr lang="en-US" sz="2800" dirty="0"/>
              <a:t>Less people participating</a:t>
            </a:r>
          </a:p>
          <a:p>
            <a:pPr lvl="1">
              <a:lnSpc>
                <a:spcPct val="90000"/>
              </a:lnSpc>
              <a:defRPr/>
            </a:pPr>
            <a:r>
              <a:rPr lang="en-US" sz="2400" dirty="0"/>
              <a:t>Classes</a:t>
            </a:r>
          </a:p>
          <a:p>
            <a:pPr lvl="1">
              <a:lnSpc>
                <a:spcPct val="90000"/>
              </a:lnSpc>
              <a:defRPr/>
            </a:pPr>
            <a:r>
              <a:rPr lang="en-US" sz="2400" dirty="0"/>
              <a:t>Events</a:t>
            </a:r>
            <a:endParaRPr lang="en-US" dirty="0"/>
          </a:p>
        </p:txBody>
      </p:sp>
      <p:pic>
        <p:nvPicPr>
          <p:cNvPr id="8" name="Content Placeholder 7" descr="all together.png"/>
          <p:cNvPicPr>
            <a:picLocks noGrp="1" noChangeAspect="1"/>
          </p:cNvPicPr>
          <p:nvPr>
            <p:ph sz="half" idx="2"/>
          </p:nvPr>
        </p:nvPicPr>
        <p:blipFill>
          <a:blip r:embed="rId3" cstate="print"/>
          <a:stretch>
            <a:fillRect/>
          </a:stretch>
        </p:blipFill>
        <p:spPr>
          <a:xfrm>
            <a:off x="4572000" y="1981200"/>
            <a:ext cx="3790950" cy="2943225"/>
          </a:xfrm>
        </p:spPr>
      </p:pic>
      <p:sp>
        <p:nvSpPr>
          <p:cNvPr id="3" name="Slide Number Placeholder 2"/>
          <p:cNvSpPr>
            <a:spLocks noGrp="1"/>
          </p:cNvSpPr>
          <p:nvPr>
            <p:ph type="sldNum" sz="quarter" idx="12"/>
          </p:nvPr>
        </p:nvSpPr>
        <p:spPr/>
        <p:txBody>
          <a:bodyPr/>
          <a:lstStyle/>
          <a:p>
            <a:pPr>
              <a:defRPr/>
            </a:pPr>
            <a:fld id="{9B2265C0-D940-4B3D-AFED-5F82080647B4}" type="slidenum">
              <a:rPr lang="en-US" smtClean="0"/>
              <a:pPr>
                <a:defRPr/>
              </a:pPr>
              <a:t>4</a:t>
            </a:fld>
            <a:endParaRPr lang="en-US" dirty="0"/>
          </a:p>
        </p:txBody>
      </p:sp>
      <p:sp>
        <p:nvSpPr>
          <p:cNvPr id="5" name="Rectangle 3"/>
          <p:cNvSpPr txBox="1">
            <a:spLocks noChangeArrowheads="1"/>
          </p:cNvSpPr>
          <p:nvPr/>
        </p:nvSpPr>
        <p:spPr>
          <a:xfrm>
            <a:off x="1295400" y="1752600"/>
            <a:ext cx="3810000" cy="4495800"/>
          </a:xfrm>
          <a:prstGeom prst="rect">
            <a:avLst/>
          </a:prstGeom>
        </p:spPr>
        <p:txBody>
          <a:bodyPr/>
          <a:lstStyle/>
          <a:p>
            <a:pPr marL="342900" marR="0" lvl="0" indent="-342900" algn="l" defTabSz="914400" rtl="0" eaLnBrk="0" fontAlgn="base" latinLnBrk="0" hangingPunct="0">
              <a:lnSpc>
                <a:spcPct val="90000"/>
              </a:lnSpc>
              <a:spcBef>
                <a:spcPct val="20000"/>
              </a:spcBef>
              <a:spcAft>
                <a:spcPct val="0"/>
              </a:spcAft>
              <a:buClr>
                <a:schemeClr val="folHlink"/>
              </a:buClr>
              <a:buSzPct val="75000"/>
              <a:buFont typeface="Wingdings" pitchFamily="2" charset="2"/>
              <a:buChar char="n"/>
              <a:tabLst/>
              <a:defRPr/>
            </a:pPr>
            <a:endParaRPr kumimoji="0" lang="en-US" sz="2400" b="1" i="0" u="none" strike="noStrike" kern="0" cap="none" spc="0" normalizeH="0" baseline="0" noProof="0" dirty="0">
              <a:ln>
                <a:noFill/>
              </a:ln>
              <a:solidFill>
                <a:schemeClr val="tx1"/>
              </a:solidFill>
              <a:effectLst/>
              <a:uLnTx/>
              <a:uFillTx/>
              <a:latin typeface="Arial Narrow" pitchFamily="34" charset="0"/>
            </a:endParaRPr>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914400" y="381000"/>
            <a:ext cx="8162925" cy="1200329"/>
          </a:xfrm>
        </p:spPr>
        <p:txBody>
          <a:bodyPr/>
          <a:lstStyle/>
          <a:p>
            <a:r>
              <a:rPr lang="en-US" dirty="0"/>
              <a:t>Do Our Squadrons “Limit New Members” or Are We Welcoming?</a:t>
            </a:r>
          </a:p>
        </p:txBody>
      </p:sp>
      <p:sp>
        <p:nvSpPr>
          <p:cNvPr id="2" name="Slide Number Placeholder 1"/>
          <p:cNvSpPr>
            <a:spLocks noGrp="1"/>
          </p:cNvSpPr>
          <p:nvPr>
            <p:ph type="sldNum" sz="quarter" idx="12"/>
          </p:nvPr>
        </p:nvSpPr>
        <p:spPr/>
        <p:txBody>
          <a:bodyPr/>
          <a:lstStyle/>
          <a:p>
            <a:fld id="{027C0590-B74C-4BBC-876D-1BBF0DC41F18}" type="slidenum">
              <a:rPr lang="en-US" smtClean="0"/>
              <a:pPr/>
              <a:t>5</a:t>
            </a:fld>
            <a:endParaRPr lang="en-US" dirty="0"/>
          </a:p>
        </p:txBody>
      </p:sp>
      <p:pic>
        <p:nvPicPr>
          <p:cNvPr id="14" name="Content Placeholder 13" descr="no girls 1.jpg"/>
          <p:cNvPicPr>
            <a:picLocks noGrp="1" noChangeAspect="1"/>
          </p:cNvPicPr>
          <p:nvPr>
            <p:ph idx="1"/>
          </p:nvPr>
        </p:nvPicPr>
        <p:blipFill>
          <a:blip r:embed="rId3" cstate="print"/>
          <a:stretch>
            <a:fillRect/>
          </a:stretch>
        </p:blipFill>
        <p:spPr>
          <a:xfrm>
            <a:off x="6248400" y="1295400"/>
            <a:ext cx="2762250" cy="1657350"/>
          </a:xfrm>
        </p:spPr>
      </p:pic>
      <p:pic>
        <p:nvPicPr>
          <p:cNvPr id="15" name="Picture 14" descr="no boys allowed.jpg"/>
          <p:cNvPicPr>
            <a:picLocks noChangeAspect="1"/>
          </p:cNvPicPr>
          <p:nvPr/>
        </p:nvPicPr>
        <p:blipFill>
          <a:blip r:embed="rId4" cstate="print"/>
          <a:stretch>
            <a:fillRect/>
          </a:stretch>
        </p:blipFill>
        <p:spPr>
          <a:xfrm>
            <a:off x="381000" y="1905000"/>
            <a:ext cx="2294763" cy="2895600"/>
          </a:xfrm>
          <a:prstGeom prst="rect">
            <a:avLst/>
          </a:prstGeom>
        </p:spPr>
      </p:pic>
      <p:pic>
        <p:nvPicPr>
          <p:cNvPr id="16" name="Picture 15" descr="clubhouse.jpg"/>
          <p:cNvPicPr>
            <a:picLocks noChangeAspect="1"/>
          </p:cNvPicPr>
          <p:nvPr/>
        </p:nvPicPr>
        <p:blipFill>
          <a:blip r:embed="rId5" cstate="print"/>
          <a:stretch>
            <a:fillRect/>
          </a:stretch>
        </p:blipFill>
        <p:spPr>
          <a:xfrm>
            <a:off x="2772508" y="3048000"/>
            <a:ext cx="5533292" cy="3127513"/>
          </a:xfrm>
          <a:prstGeom prst="rect">
            <a:avLst/>
          </a:prstGeom>
        </p:spPr>
      </p:pic>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4"/>
          <p:cNvSpPr>
            <a:spLocks noGrp="1"/>
          </p:cNvSpPr>
          <p:nvPr>
            <p:ph type="title"/>
          </p:nvPr>
        </p:nvSpPr>
        <p:spPr>
          <a:xfrm>
            <a:off x="871538" y="1011198"/>
            <a:ext cx="8162925" cy="646331"/>
          </a:xfrm>
        </p:spPr>
        <p:txBody>
          <a:bodyPr/>
          <a:lstStyle/>
          <a:p>
            <a:r>
              <a:rPr lang="en-US" dirty="0"/>
              <a:t>What’s Our General Attitude?</a:t>
            </a:r>
          </a:p>
        </p:txBody>
      </p:sp>
      <p:pic>
        <p:nvPicPr>
          <p:cNvPr id="23" name="Content Placeholder 22" descr="praise.jpg"/>
          <p:cNvPicPr>
            <a:picLocks noGrp="1" noChangeAspect="1"/>
          </p:cNvPicPr>
          <p:nvPr>
            <p:ph sz="half" idx="1"/>
          </p:nvPr>
        </p:nvPicPr>
        <p:blipFill>
          <a:blip r:embed="rId3" cstate="print"/>
          <a:stretch>
            <a:fillRect/>
          </a:stretch>
        </p:blipFill>
        <p:spPr>
          <a:xfrm>
            <a:off x="685800" y="1981200"/>
            <a:ext cx="2282825" cy="344031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Slide Number Placeholder 1"/>
          <p:cNvSpPr>
            <a:spLocks noGrp="1"/>
          </p:cNvSpPr>
          <p:nvPr>
            <p:ph type="sldNum" sz="quarter" idx="12"/>
          </p:nvPr>
        </p:nvSpPr>
        <p:spPr/>
        <p:txBody>
          <a:bodyPr/>
          <a:lstStyle/>
          <a:p>
            <a:fld id="{027C0590-B74C-4BBC-876D-1BBF0DC41F18}" type="slidenum">
              <a:rPr lang="en-US" smtClean="0"/>
              <a:pPr/>
              <a:t>6</a:t>
            </a:fld>
            <a:endParaRPr lang="en-US" dirty="0"/>
          </a:p>
        </p:txBody>
      </p:sp>
      <p:sp>
        <p:nvSpPr>
          <p:cNvPr id="26" name="TextBox 25"/>
          <p:cNvSpPr txBox="1"/>
          <p:nvPr/>
        </p:nvSpPr>
        <p:spPr>
          <a:xfrm>
            <a:off x="1066800" y="6324600"/>
            <a:ext cx="2362200" cy="307777"/>
          </a:xfrm>
          <a:prstGeom prst="rect">
            <a:avLst/>
          </a:prstGeom>
          <a:noFill/>
        </p:spPr>
        <p:txBody>
          <a:bodyPr wrap="square" rtlCol="0">
            <a:spAutoFit/>
          </a:bodyPr>
          <a:lstStyle/>
          <a:p>
            <a:r>
              <a:rPr lang="en-US" sz="1400" dirty="0">
                <a:latin typeface="Arial Narrow" pitchFamily="34" charset="0"/>
              </a:rPr>
              <a:t>Leadership Development 2016</a:t>
            </a:r>
          </a:p>
        </p:txBody>
      </p:sp>
      <p:sp>
        <p:nvSpPr>
          <p:cNvPr id="30" name="TextBox 29"/>
          <p:cNvSpPr txBox="1"/>
          <p:nvPr/>
        </p:nvSpPr>
        <p:spPr>
          <a:xfrm>
            <a:off x="3352800" y="2514600"/>
            <a:ext cx="3886200" cy="2677656"/>
          </a:xfrm>
          <a:prstGeom prst="rect">
            <a:avLst/>
          </a:prstGeom>
          <a:noFill/>
        </p:spPr>
        <p:txBody>
          <a:bodyPr wrap="square" rtlCol="0">
            <a:spAutoFit/>
          </a:bodyPr>
          <a:lstStyle/>
          <a:p>
            <a:pPr marL="228600" indent="-228600">
              <a:buFont typeface="Arial" pitchFamily="34" charset="0"/>
              <a:buChar char="•"/>
            </a:pPr>
            <a:r>
              <a:rPr lang="en-US" sz="2800" b="1" dirty="0">
                <a:latin typeface="Arial Narrow" pitchFamily="34" charset="0"/>
              </a:rPr>
              <a:t>How do we greet new or potential members?</a:t>
            </a:r>
          </a:p>
          <a:p>
            <a:pPr marL="228600" indent="-228600">
              <a:buFont typeface="Arial" pitchFamily="34" charset="0"/>
              <a:buChar char="•"/>
            </a:pPr>
            <a:r>
              <a:rPr lang="en-US" sz="2800" b="1" dirty="0">
                <a:latin typeface="Arial Narrow" pitchFamily="34" charset="0"/>
              </a:rPr>
              <a:t>Who do we include at our tables?</a:t>
            </a:r>
          </a:p>
          <a:p>
            <a:pPr marL="228600" indent="-228600">
              <a:buFont typeface="Arial" pitchFamily="34" charset="0"/>
              <a:buChar char="•"/>
            </a:pPr>
            <a:r>
              <a:rPr lang="en-US" sz="2800" b="1" dirty="0">
                <a:latin typeface="Arial Narrow" pitchFamily="34" charset="0"/>
              </a:rPr>
              <a:t>Do we ask for opinions?</a:t>
            </a:r>
          </a:p>
          <a:p>
            <a:pPr marL="228600" indent="-228600">
              <a:buFont typeface="Arial" pitchFamily="34" charset="0"/>
              <a:buChar char="•"/>
            </a:pPr>
            <a:r>
              <a:rPr lang="en-US" sz="2800" b="1" dirty="0">
                <a:latin typeface="Arial Narrow" pitchFamily="34" charset="0"/>
              </a:rPr>
              <a:t>Do we ask for help?</a:t>
            </a:r>
          </a:p>
        </p:txBody>
      </p:sp>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914400" y="381000"/>
            <a:ext cx="8162925" cy="1200329"/>
          </a:xfrm>
        </p:spPr>
        <p:txBody>
          <a:bodyPr/>
          <a:lstStyle/>
          <a:p>
            <a:r>
              <a:rPr lang="en-US" dirty="0"/>
              <a:t>How Are Our Communication Skills?  Do We Use A Variety Of Avenues?</a:t>
            </a:r>
          </a:p>
        </p:txBody>
      </p:sp>
      <p:pic>
        <p:nvPicPr>
          <p:cNvPr id="10" name="Content Placeholder 9" descr="every picture you post is remembered.jpg"/>
          <p:cNvPicPr>
            <a:picLocks noGrp="1" noChangeAspect="1"/>
          </p:cNvPicPr>
          <p:nvPr>
            <p:ph idx="1"/>
          </p:nvPr>
        </p:nvPicPr>
        <p:blipFill>
          <a:blip r:embed="rId3" cstate="print"/>
          <a:stretch>
            <a:fillRect/>
          </a:stretch>
        </p:blipFill>
        <p:spPr>
          <a:xfrm>
            <a:off x="2590800" y="1828800"/>
            <a:ext cx="3909417" cy="4191000"/>
          </a:xfrm>
        </p:spPr>
      </p:pic>
      <p:sp>
        <p:nvSpPr>
          <p:cNvPr id="7" name="Slide Number Placeholder 6"/>
          <p:cNvSpPr>
            <a:spLocks noGrp="1"/>
          </p:cNvSpPr>
          <p:nvPr>
            <p:ph type="sldNum" sz="quarter" idx="12"/>
          </p:nvPr>
        </p:nvSpPr>
        <p:spPr/>
        <p:txBody>
          <a:bodyPr/>
          <a:lstStyle/>
          <a:p>
            <a:pPr>
              <a:defRPr/>
            </a:pPr>
            <a:fld id="{3FD07A50-78A0-45B9-9AB7-615AA00D6CF1}" type="slidenum">
              <a:rPr lang="en-US" smtClean="0"/>
              <a:pPr>
                <a:defRPr/>
              </a:pPr>
              <a:t>7</a:t>
            </a:fld>
            <a:endParaRPr lang="en-US" dirty="0"/>
          </a:p>
        </p:txBody>
      </p:sp>
      <p:sp>
        <p:nvSpPr>
          <p:cNvPr id="11" name="TextBox 10"/>
          <p:cNvSpPr txBox="1"/>
          <p:nvPr/>
        </p:nvSpPr>
        <p:spPr>
          <a:xfrm>
            <a:off x="6629401" y="3276600"/>
            <a:ext cx="1981200" cy="646331"/>
          </a:xfrm>
          <a:prstGeom prst="rect">
            <a:avLst/>
          </a:prstGeom>
          <a:noFill/>
        </p:spPr>
        <p:txBody>
          <a:bodyPr wrap="square" rtlCol="0">
            <a:spAutoFit/>
          </a:bodyPr>
          <a:lstStyle/>
          <a:p>
            <a:r>
              <a:rPr lang="en-US" b="1" i="1" dirty="0">
                <a:latin typeface="Arial Narrow" pitchFamily="34" charset="0"/>
              </a:rPr>
              <a:t>Social Media has a long shelf life</a:t>
            </a:r>
          </a:p>
        </p:txBody>
      </p:sp>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934998"/>
            <a:ext cx="8162925" cy="646331"/>
          </a:xfrm>
        </p:spPr>
        <p:txBody>
          <a:bodyPr/>
          <a:lstStyle/>
          <a:p>
            <a:r>
              <a:rPr lang="en-US" dirty="0"/>
              <a:t>Do We Dress The Part?</a:t>
            </a:r>
          </a:p>
        </p:txBody>
      </p:sp>
      <p:sp>
        <p:nvSpPr>
          <p:cNvPr id="4" name="Slide Number Placeholder 3"/>
          <p:cNvSpPr>
            <a:spLocks noGrp="1"/>
          </p:cNvSpPr>
          <p:nvPr>
            <p:ph type="sldNum" sz="quarter" idx="12"/>
          </p:nvPr>
        </p:nvSpPr>
        <p:spPr/>
        <p:txBody>
          <a:bodyPr/>
          <a:lstStyle/>
          <a:p>
            <a:pPr>
              <a:defRPr/>
            </a:pPr>
            <a:r>
              <a:rPr lang="en-US"/>
              <a:t>Page </a:t>
            </a:r>
            <a:fld id="{15BF0D85-0710-4A2A-A36D-563B3B31834E}" type="slidenum">
              <a:rPr lang="en-US" smtClean="0"/>
              <a:pPr>
                <a:defRPr/>
              </a:pPr>
              <a:t>8</a:t>
            </a:fld>
            <a:endParaRPr lang="en-US"/>
          </a:p>
        </p:txBody>
      </p:sp>
      <p:sp>
        <p:nvSpPr>
          <p:cNvPr id="6" name="TextBox 5"/>
          <p:cNvSpPr txBox="1"/>
          <p:nvPr/>
        </p:nvSpPr>
        <p:spPr>
          <a:xfrm>
            <a:off x="3352800" y="5257800"/>
            <a:ext cx="2039789" cy="369332"/>
          </a:xfrm>
          <a:prstGeom prst="rect">
            <a:avLst/>
          </a:prstGeom>
          <a:noFill/>
        </p:spPr>
        <p:txBody>
          <a:bodyPr wrap="none" rtlCol="0">
            <a:spAutoFit/>
          </a:bodyPr>
          <a:lstStyle/>
          <a:p>
            <a:r>
              <a:rPr lang="en-US" b="1" i="1" dirty="0">
                <a:latin typeface="Arial Narrow" pitchFamily="34" charset="0"/>
              </a:rPr>
              <a:t>Class A to Uniform T</a:t>
            </a:r>
          </a:p>
        </p:txBody>
      </p:sp>
      <p:pic>
        <p:nvPicPr>
          <p:cNvPr id="8" name="Content Placeholder 7" descr="bridge meeting.jpg"/>
          <p:cNvPicPr>
            <a:picLocks noGrp="1" noChangeAspect="1"/>
          </p:cNvPicPr>
          <p:nvPr>
            <p:ph idx="1"/>
          </p:nvPr>
        </p:nvPicPr>
        <p:blipFill>
          <a:blip r:embed="rId3" cstate="print"/>
          <a:stretch>
            <a:fillRect/>
          </a:stretch>
        </p:blipFill>
        <p:spPr>
          <a:xfrm>
            <a:off x="2286000" y="1905000"/>
            <a:ext cx="4495800" cy="3351143"/>
          </a:xfrm>
        </p:spPr>
      </p:pic>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011198"/>
            <a:ext cx="8229600" cy="646331"/>
          </a:xfrm>
        </p:spPr>
        <p:txBody>
          <a:bodyPr/>
          <a:lstStyle/>
          <a:p>
            <a:r>
              <a:rPr lang="en-US" dirty="0"/>
              <a:t>How Do We Select Our Leaders?</a:t>
            </a:r>
          </a:p>
        </p:txBody>
      </p:sp>
      <p:sp>
        <p:nvSpPr>
          <p:cNvPr id="4" name="Content Placeholder 3"/>
          <p:cNvSpPr>
            <a:spLocks noGrp="1"/>
          </p:cNvSpPr>
          <p:nvPr>
            <p:ph sz="half" idx="2"/>
          </p:nvPr>
        </p:nvSpPr>
        <p:spPr>
          <a:xfrm>
            <a:off x="533400" y="1828800"/>
            <a:ext cx="4040188" cy="3951288"/>
          </a:xfrm>
        </p:spPr>
        <p:txBody>
          <a:bodyPr/>
          <a:lstStyle/>
          <a:p>
            <a:r>
              <a:rPr lang="en-US" dirty="0"/>
              <a:t>Do our officers understand how General Committees work?</a:t>
            </a:r>
          </a:p>
          <a:p>
            <a:r>
              <a:rPr lang="en-US" dirty="0"/>
              <a:t>Can each officer run a meeting?</a:t>
            </a:r>
          </a:p>
          <a:p>
            <a:r>
              <a:rPr lang="en-US" dirty="0"/>
              <a:t>Do all of our officers understand their job descriptions?  Responsibilities?</a:t>
            </a:r>
          </a:p>
          <a:p>
            <a:r>
              <a:rPr lang="en-US" dirty="0"/>
              <a:t>Do we share our knowledge?</a:t>
            </a:r>
          </a:p>
          <a:p>
            <a:endParaRPr lang="en-US" dirty="0"/>
          </a:p>
        </p:txBody>
      </p:sp>
      <p:sp>
        <p:nvSpPr>
          <p:cNvPr id="7" name="Slide Number Placeholder 6"/>
          <p:cNvSpPr>
            <a:spLocks noGrp="1"/>
          </p:cNvSpPr>
          <p:nvPr>
            <p:ph type="sldNum" sz="quarter" idx="12"/>
          </p:nvPr>
        </p:nvSpPr>
        <p:spPr/>
        <p:txBody>
          <a:bodyPr/>
          <a:lstStyle/>
          <a:p>
            <a:pPr>
              <a:defRPr/>
            </a:pPr>
            <a:fld id="{3FD07A50-78A0-45B9-9AB7-615AA00D6CF1}" type="slidenum">
              <a:rPr lang="en-US" smtClean="0"/>
              <a:pPr>
                <a:defRPr/>
              </a:pPr>
              <a:t>9</a:t>
            </a:fld>
            <a:endParaRPr lang="en-US" dirty="0"/>
          </a:p>
        </p:txBody>
      </p:sp>
      <p:pic>
        <p:nvPicPr>
          <p:cNvPr id="10" name="Content Placeholder 9" descr="nom com.jpg"/>
          <p:cNvPicPr>
            <a:picLocks noGrp="1" noChangeAspect="1"/>
          </p:cNvPicPr>
          <p:nvPr>
            <p:ph sz="quarter" idx="4"/>
          </p:nvPr>
        </p:nvPicPr>
        <p:blipFill>
          <a:blip r:embed="rId3" cstate="print"/>
          <a:stretch>
            <a:fillRect/>
          </a:stretch>
        </p:blipFill>
        <p:spPr>
          <a:xfrm>
            <a:off x="4495800" y="1828800"/>
            <a:ext cx="4041775" cy="1275084"/>
          </a:xfrm>
        </p:spPr>
      </p:pic>
      <p:sp>
        <p:nvSpPr>
          <p:cNvPr id="11" name="TextBox 10"/>
          <p:cNvSpPr txBox="1"/>
          <p:nvPr/>
        </p:nvSpPr>
        <p:spPr>
          <a:xfrm>
            <a:off x="1066800" y="6400800"/>
            <a:ext cx="2362200" cy="307777"/>
          </a:xfrm>
          <a:prstGeom prst="rect">
            <a:avLst/>
          </a:prstGeom>
          <a:noFill/>
        </p:spPr>
        <p:txBody>
          <a:bodyPr wrap="square" rtlCol="0">
            <a:spAutoFit/>
          </a:bodyPr>
          <a:lstStyle/>
          <a:p>
            <a:r>
              <a:rPr lang="en-US" sz="1400" dirty="0">
                <a:latin typeface="Arial Narrow" pitchFamily="34" charset="0"/>
              </a:rPr>
              <a:t>Leadership Development 2016</a:t>
            </a:r>
          </a:p>
        </p:txBody>
      </p:sp>
      <p:sp>
        <p:nvSpPr>
          <p:cNvPr id="13" name="TextBox 12"/>
          <p:cNvSpPr txBox="1"/>
          <p:nvPr/>
        </p:nvSpPr>
        <p:spPr>
          <a:xfrm>
            <a:off x="5105400" y="3124200"/>
            <a:ext cx="2645276" cy="369332"/>
          </a:xfrm>
          <a:prstGeom prst="rect">
            <a:avLst/>
          </a:prstGeom>
          <a:noFill/>
        </p:spPr>
        <p:txBody>
          <a:bodyPr wrap="none" rtlCol="0">
            <a:spAutoFit/>
          </a:bodyPr>
          <a:lstStyle/>
          <a:p>
            <a:r>
              <a:rPr lang="en-US" b="1" i="1" dirty="0">
                <a:latin typeface="Arial Narrow" pitchFamily="34" charset="0"/>
              </a:rPr>
              <a:t>The Nominating Committee</a:t>
            </a:r>
          </a:p>
        </p:txBody>
      </p:sp>
      <p:pic>
        <p:nvPicPr>
          <p:cNvPr id="14" name="Picture 13" descr="rules committee.jpg"/>
          <p:cNvPicPr>
            <a:picLocks noChangeAspect="1"/>
          </p:cNvPicPr>
          <p:nvPr/>
        </p:nvPicPr>
        <p:blipFill>
          <a:blip r:embed="rId4" cstate="print"/>
          <a:stretch>
            <a:fillRect/>
          </a:stretch>
        </p:blipFill>
        <p:spPr>
          <a:xfrm>
            <a:off x="5334000" y="3429000"/>
            <a:ext cx="2076755" cy="2549276"/>
          </a:xfrm>
          <a:prstGeom prst="rect">
            <a:avLst/>
          </a:prstGeom>
        </p:spPr>
      </p:pic>
      <p:sp>
        <p:nvSpPr>
          <p:cNvPr id="15" name="TextBox 14"/>
          <p:cNvSpPr txBox="1"/>
          <p:nvPr/>
        </p:nvSpPr>
        <p:spPr>
          <a:xfrm>
            <a:off x="5486400" y="6019800"/>
            <a:ext cx="2121093" cy="369332"/>
          </a:xfrm>
          <a:prstGeom prst="rect">
            <a:avLst/>
          </a:prstGeom>
          <a:noFill/>
        </p:spPr>
        <p:txBody>
          <a:bodyPr wrap="none" rtlCol="0">
            <a:spAutoFit/>
          </a:bodyPr>
          <a:lstStyle/>
          <a:p>
            <a:r>
              <a:rPr lang="en-US" b="1" i="1" dirty="0">
                <a:latin typeface="Arial Narrow" pitchFamily="34" charset="0"/>
              </a:rPr>
              <a:t>The Rules Committee</a:t>
            </a:r>
          </a:p>
        </p:txBody>
      </p:sp>
    </p:spTree>
  </p:cSld>
  <p:clrMapOvr>
    <a:masterClrMapping/>
  </p:clrMapOvr>
  <p:transition/>
</p:sld>
</file>

<file path=ppt/theme/theme1.xml><?xml version="1.0" encoding="utf-8"?>
<a:theme xmlns:a="http://schemas.openxmlformats.org/drawingml/2006/main" name="Bold Stripes">
  <a:themeElements>
    <a:clrScheme name="Bold Stripes 3">
      <a:dk1>
        <a:srgbClr val="000000"/>
      </a:dk1>
      <a:lt1>
        <a:srgbClr val="EAEAEA"/>
      </a:lt1>
      <a:dk2>
        <a:srgbClr val="000000"/>
      </a:dk2>
      <a:lt2>
        <a:srgbClr val="EAEAEA"/>
      </a:lt2>
      <a:accent1>
        <a:srgbClr val="FFFFFF"/>
      </a:accent1>
      <a:accent2>
        <a:srgbClr val="DDDDDD"/>
      </a:accent2>
      <a:accent3>
        <a:srgbClr val="F3F3F3"/>
      </a:accent3>
      <a:accent4>
        <a:srgbClr val="000000"/>
      </a:accent4>
      <a:accent5>
        <a:srgbClr val="FFFFFF"/>
      </a:accent5>
      <a:accent6>
        <a:srgbClr val="C8C8C8"/>
      </a:accent6>
      <a:hlink>
        <a:srgbClr val="777777"/>
      </a:hlink>
      <a:folHlink>
        <a:srgbClr val="969696"/>
      </a:folHlink>
    </a:clrScheme>
    <a:fontScheme name="Bold Stripes">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Bold Stripes 1">
        <a:dk1>
          <a:srgbClr val="356677"/>
        </a:dk1>
        <a:lt1>
          <a:srgbClr val="FFFFFF"/>
        </a:lt1>
        <a:dk2>
          <a:srgbClr val="3E798E"/>
        </a:dk2>
        <a:lt2>
          <a:srgbClr val="FFFFCC"/>
        </a:lt2>
        <a:accent1>
          <a:srgbClr val="7FA0B1"/>
        </a:accent1>
        <a:accent2>
          <a:srgbClr val="3A7184"/>
        </a:accent2>
        <a:accent3>
          <a:srgbClr val="AFBEC6"/>
        </a:accent3>
        <a:accent4>
          <a:srgbClr val="DADADA"/>
        </a:accent4>
        <a:accent5>
          <a:srgbClr val="C0CDD5"/>
        </a:accent5>
        <a:accent6>
          <a:srgbClr val="346677"/>
        </a:accent6>
        <a:hlink>
          <a:srgbClr val="FFBF0B"/>
        </a:hlink>
        <a:folHlink>
          <a:srgbClr val="CC9900"/>
        </a:folHlink>
      </a:clrScheme>
      <a:clrMap bg1="dk2" tx1="lt1" bg2="dk1" tx2="lt2" accent1="accent1" accent2="accent2" accent3="accent3" accent4="accent4" accent5="accent5" accent6="accent6" hlink="hlink" folHlink="folHlink"/>
    </a:extraClrScheme>
    <a:extraClrScheme>
      <a:clrScheme name="Bold Stripes 2">
        <a:dk1>
          <a:srgbClr val="000000"/>
        </a:dk1>
        <a:lt1>
          <a:srgbClr val="EAEAEA"/>
        </a:lt1>
        <a:dk2>
          <a:srgbClr val="003366"/>
        </a:dk2>
        <a:lt2>
          <a:srgbClr val="EAEAEA"/>
        </a:lt2>
        <a:accent1>
          <a:srgbClr val="FFFFFF"/>
        </a:accent1>
        <a:accent2>
          <a:srgbClr val="DDDDDD"/>
        </a:accent2>
        <a:accent3>
          <a:srgbClr val="F3F3F3"/>
        </a:accent3>
        <a:accent4>
          <a:srgbClr val="000000"/>
        </a:accent4>
        <a:accent5>
          <a:srgbClr val="FFFFFF"/>
        </a:accent5>
        <a:accent6>
          <a:srgbClr val="C8C8C8"/>
        </a:accent6>
        <a:hlink>
          <a:srgbClr val="336699"/>
        </a:hlink>
        <a:folHlink>
          <a:srgbClr val="9A0000"/>
        </a:folHlink>
      </a:clrScheme>
      <a:clrMap bg1="lt1" tx1="dk1" bg2="lt2" tx2="dk2" accent1="accent1" accent2="accent2" accent3="accent3" accent4="accent4" accent5="accent5" accent6="accent6" hlink="hlink" folHlink="folHlink"/>
    </a:extraClrScheme>
    <a:extraClrScheme>
      <a:clrScheme name="Bold Stripes 3">
        <a:dk1>
          <a:srgbClr val="000000"/>
        </a:dk1>
        <a:lt1>
          <a:srgbClr val="EAEAEA"/>
        </a:lt1>
        <a:dk2>
          <a:srgbClr val="000000"/>
        </a:dk2>
        <a:lt2>
          <a:srgbClr val="EAEAEA"/>
        </a:lt2>
        <a:accent1>
          <a:srgbClr val="FFFFFF"/>
        </a:accent1>
        <a:accent2>
          <a:srgbClr val="DDDDDD"/>
        </a:accent2>
        <a:accent3>
          <a:srgbClr val="F3F3F3"/>
        </a:accent3>
        <a:accent4>
          <a:srgbClr val="000000"/>
        </a:accent4>
        <a:accent5>
          <a:srgbClr val="FFFFFF"/>
        </a:accent5>
        <a:accent6>
          <a:srgbClr val="C8C8C8"/>
        </a:accent6>
        <a:hlink>
          <a:srgbClr val="777777"/>
        </a:hlink>
        <a:folHlink>
          <a:srgbClr val="969696"/>
        </a:folHlink>
      </a:clrScheme>
      <a:clrMap bg1="lt1" tx1="dk1" bg2="lt2" tx2="dk2" accent1="accent1" accent2="accent2" accent3="accent3" accent4="accent4" accent5="accent5" accent6="accent6" hlink="hlink" folHlink="folHlink"/>
    </a:extraClrScheme>
    <a:extraClrScheme>
      <a:clrScheme name="Bold Stripes 4">
        <a:dk1>
          <a:srgbClr val="492417"/>
        </a:dk1>
        <a:lt1>
          <a:srgbClr val="D4D5C3"/>
        </a:lt1>
        <a:dk2>
          <a:srgbClr val="6E4900"/>
        </a:dk2>
        <a:lt2>
          <a:srgbClr val="B9BA9C"/>
        </a:lt2>
        <a:accent1>
          <a:srgbClr val="DBD8CF"/>
        </a:accent1>
        <a:accent2>
          <a:srgbClr val="C7C8B0"/>
        </a:accent2>
        <a:accent3>
          <a:srgbClr val="E6E7DE"/>
        </a:accent3>
        <a:accent4>
          <a:srgbClr val="3D1D12"/>
        </a:accent4>
        <a:accent5>
          <a:srgbClr val="EAE9E4"/>
        </a:accent5>
        <a:accent6>
          <a:srgbClr val="B4B59F"/>
        </a:accent6>
        <a:hlink>
          <a:srgbClr val="CC9900"/>
        </a:hlink>
        <a:folHlink>
          <a:srgbClr val="808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4787</TotalTime>
  <Words>1814</Words>
  <Application>Microsoft Office PowerPoint</Application>
  <PresentationFormat>On-screen Show (4:3)</PresentationFormat>
  <Paragraphs>235</Paragraphs>
  <Slides>19</Slides>
  <Notes>19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Arial</vt:lpstr>
      <vt:lpstr>Arial Narrow</vt:lpstr>
      <vt:lpstr>Calibri</vt:lpstr>
      <vt:lpstr>Verdana</vt:lpstr>
      <vt:lpstr>Wingdings</vt:lpstr>
      <vt:lpstr>Bold Stripes</vt:lpstr>
      <vt:lpstr>Clubhouse Rules or You Can’t Come Into My Clubhouse   </vt:lpstr>
      <vt:lpstr>Today’s Topics</vt:lpstr>
      <vt:lpstr>PowerPoint Presentation</vt:lpstr>
      <vt:lpstr>What Challenges Are We Facing?</vt:lpstr>
      <vt:lpstr>Do Our Squadrons “Limit New Members” or Are We Welcoming?</vt:lpstr>
      <vt:lpstr>What’s Our General Attitude?</vt:lpstr>
      <vt:lpstr>How Are Our Communication Skills?  Do We Use A Variety Of Avenues?</vt:lpstr>
      <vt:lpstr>Do We Dress The Part?</vt:lpstr>
      <vt:lpstr>How Do We Select Our Leaders?</vt:lpstr>
      <vt:lpstr>How Do We Train Our Leaders?  Do They Have The Knowledge They Need To Lead?</vt:lpstr>
      <vt:lpstr>Do We Take Advantage Of District And National Meetings?  Who should Attend?</vt:lpstr>
      <vt:lpstr>Wow! Can Each of Us Learn Something New And Make A Contribution?</vt:lpstr>
      <vt:lpstr>Do We And Can We Get Along?</vt:lpstr>
      <vt:lpstr>Do We Understand The Value Of Teamwork?</vt:lpstr>
      <vt:lpstr>Delegation and Participation:  Sometimes There’s Work to Do – Do we ask for help?</vt:lpstr>
      <vt:lpstr>What’s The Value Of Becoming A Team?</vt:lpstr>
      <vt:lpstr>You May Make A Friend Or Friends Along The Way</vt:lpstr>
      <vt:lpstr>No This Is Not West Palm Beach, But It’s Time To Go!</vt:lpstr>
      <vt:lpstr>You Should be Able to See the Key West Lighthouse From the Ship. . . .</vt:lpstr>
    </vt:vector>
  </TitlesOfParts>
  <Company>Toshiba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anita</dc:creator>
  <cp:lastModifiedBy>Susan Darcy</cp:lastModifiedBy>
  <cp:revision>198</cp:revision>
  <cp:lastPrinted>2016-04-25T13:44:34Z</cp:lastPrinted>
  <dcterms:created xsi:type="dcterms:W3CDTF">2009-10-13T14:53:26Z</dcterms:created>
  <dcterms:modified xsi:type="dcterms:W3CDTF">2016-04-25T13:46:03Z</dcterms:modified>
</cp:coreProperties>
</file>