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7" r:id="rId2"/>
    <p:sldId id="269" r:id="rId3"/>
    <p:sldId id="268" r:id="rId4"/>
    <p:sldId id="270" r:id="rId5"/>
    <p:sldId id="271" r:id="rId6"/>
    <p:sldId id="302" r:id="rId7"/>
    <p:sldId id="273" r:id="rId8"/>
    <p:sldId id="301" r:id="rId9"/>
    <p:sldId id="278" r:id="rId10"/>
    <p:sldId id="275" r:id="rId11"/>
    <p:sldId id="274" r:id="rId12"/>
    <p:sldId id="276" r:id="rId13"/>
    <p:sldId id="277" r:id="rId14"/>
    <p:sldId id="279" r:id="rId15"/>
    <p:sldId id="280" r:id="rId16"/>
    <p:sldId id="282" r:id="rId17"/>
    <p:sldId id="283" r:id="rId18"/>
    <p:sldId id="284" r:id="rId19"/>
    <p:sldId id="285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303" r:id="rId31"/>
    <p:sldId id="297" r:id="rId32"/>
    <p:sldId id="259" r:id="rId33"/>
    <p:sldId id="26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45" d="100"/>
          <a:sy n="45" d="100"/>
        </p:scale>
        <p:origin x="-108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0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A917B5D-39DB-48A0-99EB-7AE7B8E5A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71341-3FFE-48AF-8CA8-DBCEFAE5B13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E07E2-B665-4939-B5AF-F0E6F71D480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D5A6B-365D-4051-A5BB-5E7731746BF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259A5-1B9C-4152-B910-B530DBEE9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5D8E7-2D68-4423-A7F0-39B5361D8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75C3D-7366-44C5-B5F4-C9D06986F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8F619-C69F-4D57-884A-FDCF59EF7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1060A-B1FD-435A-929D-DB045BC34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51BBD-8518-488E-9FDC-B829A4825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DC966-2A7E-449B-B7A6-F5DA93E1E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98A7-A216-4659-A15B-13567B58B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6DC3B-7652-410E-971F-19783FCAB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59798-968D-4454-8C07-FBF82C00D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F6BFB-DB45-4DE1-BA10-D7AD02F1D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2A4BD5-BED7-4D77-82A7-9F0356907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8985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Document and Support Label 102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43400"/>
            <a:ext cx="64008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R/C Jim </a:t>
            </a:r>
            <a:r>
              <a:rPr lang="en-US" sz="2400" dirty="0" err="1" smtClean="0"/>
              <a:t>Strothers</a:t>
            </a:r>
            <a:r>
              <a:rPr lang="en-US" sz="2400" dirty="0" smtClean="0"/>
              <a:t>, SN</a:t>
            </a:r>
          </a:p>
        </p:txBody>
      </p:sp>
      <p:pic>
        <p:nvPicPr>
          <p:cNvPr id="2052" name="Picture 4" descr="Pelican Logo 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57200"/>
            <a:ext cx="24384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Document B </a:t>
            </a:r>
            <a:br>
              <a:rPr lang="en-US" dirty="0" smtClean="0"/>
            </a:br>
            <a:r>
              <a:rPr lang="en-US" dirty="0" smtClean="0"/>
              <a:t>Report ID 1000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81400" y="2819400"/>
            <a:ext cx="1295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3581400" y="4495800"/>
            <a:ext cx="1371600" cy="1219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6400" y="3124200"/>
            <a:ext cx="2057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5029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Document C</a:t>
            </a:r>
            <a:br>
              <a:rPr lang="en-US" dirty="0" smtClean="0"/>
            </a:br>
            <a:r>
              <a:rPr lang="en-US" dirty="0" smtClean="0"/>
              <a:t>Report ID 1000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29000" y="2971800"/>
            <a:ext cx="1447800" cy="1143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3429000" y="4648200"/>
            <a:ext cx="1600200" cy="1371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0200" y="3276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5105400"/>
            <a:ext cx="1143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ticebla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7385"/>
            <a:ext cx="9144000" cy="66832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5257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Support Document D1</a:t>
            </a:r>
          </a:p>
          <a:p>
            <a:r>
              <a:rPr lang="en-US" dirty="0" smtClean="0"/>
              <a:t>Report ID 1000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ticebla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837" y="0"/>
            <a:ext cx="7934325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5562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Support Document E2</a:t>
            </a:r>
          </a:p>
          <a:p>
            <a:r>
              <a:rPr lang="en-US" dirty="0" smtClean="0"/>
              <a:t>Report ID 1000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1143000"/>
          </a:xfrm>
        </p:spPr>
        <p:txBody>
          <a:bodyPr/>
          <a:lstStyle/>
          <a:p>
            <a:r>
              <a:rPr lang="en-US" dirty="0" smtClean="0"/>
              <a:t>Now let’s put all this information into the Report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380"/>
            <a:ext cx="9144000" cy="6601239"/>
          </a:xfrm>
          <a:prstGeom prst="rect">
            <a:avLst/>
          </a:prstGeom>
        </p:spPr>
      </p:pic>
      <p:sp>
        <p:nvSpPr>
          <p:cNvPr id="6" name="Up Arrow Callout 5"/>
          <p:cNvSpPr/>
          <p:nvPr/>
        </p:nvSpPr>
        <p:spPr>
          <a:xfrm>
            <a:off x="0" y="4648200"/>
            <a:ext cx="2590800" cy="1828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Click here to start data entry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a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Left Arrow Callout 2"/>
          <p:cNvSpPr/>
          <p:nvPr/>
        </p:nvSpPr>
        <p:spPr>
          <a:xfrm>
            <a:off x="3886200" y="2667000"/>
            <a:ext cx="3962400" cy="41910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Enter support labels and items for this marker here</a:t>
            </a:r>
          </a:p>
          <a:p>
            <a:pPr algn="ctr"/>
            <a:r>
              <a:rPr lang="en-US" dirty="0" smtClean="0">
                <a:solidFill>
                  <a:schemeClr val="accent6"/>
                </a:solidFill>
              </a:rPr>
              <a:t>A1</a:t>
            </a:r>
          </a:p>
          <a:p>
            <a:pPr algn="ctr"/>
            <a:r>
              <a:rPr lang="en-US" dirty="0" smtClean="0">
                <a:solidFill>
                  <a:schemeClr val="accent6"/>
                </a:solidFill>
              </a:rPr>
              <a:t>B1</a:t>
            </a:r>
          </a:p>
          <a:p>
            <a:pPr algn="ctr"/>
            <a:r>
              <a:rPr lang="en-US" dirty="0" smtClean="0">
                <a:solidFill>
                  <a:schemeClr val="accent6"/>
                </a:solidFill>
              </a:rPr>
              <a:t>C1</a:t>
            </a:r>
          </a:p>
          <a:p>
            <a:pPr algn="ctr"/>
            <a:r>
              <a:rPr lang="en-US" dirty="0" smtClean="0">
                <a:solidFill>
                  <a:schemeClr val="accent6"/>
                </a:solidFill>
              </a:rPr>
              <a:t>D1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799" y="0"/>
            <a:ext cx="8373083" cy="6858000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0" y="3352800"/>
            <a:ext cx="1981200" cy="2743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When completed click on save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636628"/>
          </a:xfrm>
          <a:prstGeom prst="rect">
            <a:avLst/>
          </a:prstGeom>
        </p:spPr>
      </p:pic>
      <p:sp>
        <p:nvSpPr>
          <p:cNvPr id="3" name="Down Arrow Callout 2"/>
          <p:cNvSpPr/>
          <p:nvPr/>
        </p:nvSpPr>
        <p:spPr>
          <a:xfrm>
            <a:off x="3124200" y="4419600"/>
            <a:ext cx="4876800" cy="838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All information appears here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0" y="2438400"/>
            <a:ext cx="3276600" cy="990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Click here to start second item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Confusion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still seems to be a lot of confusion on how to label the Support Documents and Items.</a:t>
            </a:r>
          </a:p>
          <a:p>
            <a:pPr eaLnBrk="1" hangingPunct="1"/>
            <a:r>
              <a:rPr lang="en-US" smtClean="0"/>
              <a:t>It will very important to fully understand the concept in the future.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706" y="0"/>
            <a:ext cx="8460587" cy="6858000"/>
          </a:xfrm>
          <a:prstGeom prst="rect">
            <a:avLst/>
          </a:prstGeom>
        </p:spPr>
      </p:pic>
      <p:sp>
        <p:nvSpPr>
          <p:cNvPr id="3" name="Left Arrow Callout 2"/>
          <p:cNvSpPr/>
          <p:nvPr/>
        </p:nvSpPr>
        <p:spPr>
          <a:xfrm>
            <a:off x="4572000" y="2819400"/>
            <a:ext cx="3352800" cy="34290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Enter all data as before with the support labels and items referring to this marker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38315"/>
          </a:xfrm>
          <a:prstGeom prst="rect">
            <a:avLst/>
          </a:prstGeom>
        </p:spPr>
      </p:pic>
      <p:sp>
        <p:nvSpPr>
          <p:cNvPr id="3" name="Down Arrow Callout 2"/>
          <p:cNvSpPr/>
          <p:nvPr/>
        </p:nvSpPr>
        <p:spPr>
          <a:xfrm>
            <a:off x="3962400" y="3733800"/>
            <a:ext cx="3505200" cy="1219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All labels and items are completed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7772400" cy="1143000"/>
          </a:xfrm>
        </p:spPr>
        <p:txBody>
          <a:bodyPr/>
          <a:lstStyle/>
          <a:p>
            <a:r>
              <a:rPr lang="en-US" dirty="0" smtClean="0"/>
              <a:t>We now need to upload the </a:t>
            </a:r>
            <a:r>
              <a:rPr lang="en-US" b="1" u="sng" dirty="0" smtClean="0"/>
              <a:t>Documents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p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215"/>
            <a:ext cx="9144000" cy="6463570"/>
          </a:xfrm>
          <a:prstGeom prst="rect">
            <a:avLst/>
          </a:prstGeom>
        </p:spPr>
      </p:pic>
      <p:sp>
        <p:nvSpPr>
          <p:cNvPr id="3" name="Up Arrow Callout 2"/>
          <p:cNvSpPr/>
          <p:nvPr/>
        </p:nvSpPr>
        <p:spPr>
          <a:xfrm>
            <a:off x="2971800" y="2438400"/>
            <a:ext cx="3276600" cy="1447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Click here to start upload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p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209675"/>
            <a:ext cx="6248400" cy="4438650"/>
          </a:xfrm>
          <a:prstGeom prst="rect">
            <a:avLst/>
          </a:prstGeom>
        </p:spPr>
      </p:pic>
      <p:sp>
        <p:nvSpPr>
          <p:cNvPr id="3" name="Left Arrow Callout 2"/>
          <p:cNvSpPr/>
          <p:nvPr/>
        </p:nvSpPr>
        <p:spPr>
          <a:xfrm>
            <a:off x="5791200" y="1524000"/>
            <a:ext cx="1524000" cy="13716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Click here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2667000" y="4495800"/>
            <a:ext cx="3124200" cy="16002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I believe this is new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p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1175" y="1833562"/>
            <a:ext cx="5581650" cy="3190875"/>
          </a:xfrm>
          <a:prstGeom prst="rect">
            <a:avLst/>
          </a:prstGeom>
        </p:spPr>
      </p:pic>
      <p:sp>
        <p:nvSpPr>
          <p:cNvPr id="4" name="Left Arrow Callout 3"/>
          <p:cNvSpPr/>
          <p:nvPr/>
        </p:nvSpPr>
        <p:spPr>
          <a:xfrm>
            <a:off x="5791200" y="1143000"/>
            <a:ext cx="2819400" cy="30480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Click here  and find document A where you have it saved on your computer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p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2125" y="1404937"/>
            <a:ext cx="5619750" cy="4048125"/>
          </a:xfrm>
          <a:prstGeom prst="rect">
            <a:avLst/>
          </a:prstGeom>
        </p:spPr>
      </p:pic>
      <p:sp>
        <p:nvSpPr>
          <p:cNvPr id="3" name="Up Arrow Callout 2"/>
          <p:cNvSpPr/>
          <p:nvPr/>
        </p:nvSpPr>
        <p:spPr>
          <a:xfrm>
            <a:off x="914400" y="2590800"/>
            <a:ext cx="3124200" cy="15240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Click to post the file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p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8287" y="1743075"/>
            <a:ext cx="6067425" cy="3371850"/>
          </a:xfrm>
          <a:prstGeom prst="rect">
            <a:avLst/>
          </a:prstGeom>
        </p:spPr>
      </p:pic>
      <p:sp>
        <p:nvSpPr>
          <p:cNvPr id="3" name="Up Arrow Callout 2"/>
          <p:cNvSpPr/>
          <p:nvPr/>
        </p:nvSpPr>
        <p:spPr>
          <a:xfrm>
            <a:off x="2819400" y="3657600"/>
            <a:ext cx="3276600" cy="25146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Enter the </a:t>
            </a:r>
            <a:r>
              <a:rPr lang="en-US" dirty="0" smtClean="0">
                <a:solidFill>
                  <a:srgbClr val="FF0000"/>
                </a:solidFill>
              </a:rPr>
              <a:t>Document </a:t>
            </a:r>
            <a:r>
              <a:rPr lang="en-US" dirty="0" smtClean="0">
                <a:solidFill>
                  <a:schemeClr val="accent6"/>
                </a:solidFill>
              </a:rPr>
              <a:t>Label here as a capital letter.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NO NUMBER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p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219200"/>
            <a:ext cx="7124700" cy="4419600"/>
          </a:xfrm>
          <a:prstGeom prst="rect">
            <a:avLst/>
          </a:prstGeom>
        </p:spPr>
      </p:pic>
      <p:sp>
        <p:nvSpPr>
          <p:cNvPr id="3" name="Up Arrow Callout 2"/>
          <p:cNvSpPr/>
          <p:nvPr/>
        </p:nvSpPr>
        <p:spPr>
          <a:xfrm>
            <a:off x="381000" y="2667000"/>
            <a:ext cx="2819400" cy="1295400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Click here to save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p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268" y="0"/>
            <a:ext cx="8927464" cy="6858000"/>
          </a:xfrm>
          <a:prstGeom prst="rect">
            <a:avLst/>
          </a:prstGeom>
        </p:spPr>
      </p:pic>
      <p:sp>
        <p:nvSpPr>
          <p:cNvPr id="3" name="Down Arrow Callout 2"/>
          <p:cNvSpPr/>
          <p:nvPr/>
        </p:nvSpPr>
        <p:spPr>
          <a:xfrm>
            <a:off x="4191000" y="2286000"/>
            <a:ext cx="3200400" cy="1371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Document has been uploaded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57150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Proceed in the same manner for the remaining documents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Reasons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NOAA is anticipating the need to have us review the ENC’s (Electronic Navigational Charts) as part of the Co-op Charting program.</a:t>
            </a:r>
          </a:p>
          <a:p>
            <a:pPr eaLnBrk="1" hangingPunct="1"/>
            <a:r>
              <a:rPr lang="en-US" smtClean="0"/>
              <a:t>This will involve checking each item for the special characteristics assigned to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344"/>
            <a:ext cx="9144000" cy="6443311"/>
          </a:xfrm>
          <a:prstGeom prst="rect">
            <a:avLst/>
          </a:prstGeom>
        </p:spPr>
      </p:pic>
      <p:sp>
        <p:nvSpPr>
          <p:cNvPr id="3" name="Down Arrow Callout 2"/>
          <p:cNvSpPr/>
          <p:nvPr/>
        </p:nvSpPr>
        <p:spPr>
          <a:xfrm>
            <a:off x="3733800" y="2438400"/>
            <a:ext cx="3276600" cy="990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Completed uploads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5115"/>
            <a:ext cx="9144000" cy="6607770"/>
          </a:xfrm>
          <a:prstGeom prst="rect">
            <a:avLst/>
          </a:prstGeom>
        </p:spPr>
      </p:pic>
      <p:sp>
        <p:nvSpPr>
          <p:cNvPr id="6" name="Down Arrow Callout 5"/>
          <p:cNvSpPr/>
          <p:nvPr/>
        </p:nvSpPr>
        <p:spPr>
          <a:xfrm>
            <a:off x="1524000" y="4800600"/>
            <a:ext cx="5105400" cy="990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Click on your choice when completed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This format is the same for all reports requiring supporting information</a:t>
            </a:r>
          </a:p>
          <a:p>
            <a:pPr eaLnBrk="1" hangingPunct="1"/>
            <a:r>
              <a:rPr lang="en-US" smtClean="0"/>
              <a:t>The document is always the capital letter</a:t>
            </a:r>
          </a:p>
          <a:p>
            <a:pPr eaLnBrk="1" hangingPunct="1"/>
            <a:r>
              <a:rPr lang="en-US" smtClean="0"/>
              <a:t>The numbers reflect the items on the document.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Questions?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Getting back to basics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 smtClean="0"/>
              <a:t>We need to go back to some very basic principles that we all learned many, many years ago.</a:t>
            </a:r>
          </a:p>
          <a:p>
            <a:pPr eaLnBrk="1" hangingPunct="1"/>
            <a:r>
              <a:rPr lang="en-US" smtClean="0"/>
              <a:t>1.  The square peg goes in the square hole.</a:t>
            </a:r>
          </a:p>
          <a:p>
            <a:pPr eaLnBrk="1" hangingPunct="1"/>
            <a:r>
              <a:rPr lang="en-US" smtClean="0"/>
              <a:t>2.  The round peg goes in the round hole.</a:t>
            </a:r>
          </a:p>
          <a:p>
            <a:pPr eaLnBrk="1" hangingPunct="1"/>
            <a:r>
              <a:rPr lang="en-US" smtClean="0"/>
              <a:t>3.  The triangle peg goes in the triangle hole.</a:t>
            </a:r>
          </a:p>
          <a:p>
            <a:pPr eaLnBrk="1" hangingPunct="1"/>
            <a:r>
              <a:rPr lang="en-US" smtClean="0"/>
              <a:t>You get the picture.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Let’s begin with the Support </a:t>
            </a:r>
            <a:r>
              <a:rPr lang="en-US" b="1" dirty="0" smtClean="0"/>
              <a:t>Documents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of the time the first support document is the chart section.</a:t>
            </a:r>
          </a:p>
          <a:p>
            <a:pPr eaLnBrk="1" hangingPunct="1"/>
            <a:r>
              <a:rPr lang="en-US" smtClean="0"/>
              <a:t>This contains the features you are reporting on.</a:t>
            </a:r>
          </a:p>
          <a:p>
            <a:pPr eaLnBrk="1" hangingPunct="1"/>
            <a:r>
              <a:rPr lang="en-US" smtClean="0"/>
              <a:t>For the purpose of this presentation the chart will be </a:t>
            </a:r>
            <a:r>
              <a:rPr lang="en-US" b="1" smtClean="0"/>
              <a:t>Support Document 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the chart section you want by whatever method you are comfortable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76600"/>
            <a:ext cx="7772400" cy="2819400"/>
          </a:xfrm>
        </p:spPr>
        <p:txBody>
          <a:bodyPr/>
          <a:lstStyle/>
          <a:p>
            <a:r>
              <a:rPr lang="en-US" dirty="0" smtClean="0"/>
              <a:t>Using Paint or some other program that will allow you to insert text and lines, etc on the chart section complete the labeling as follows.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tion ch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0"/>
            <a:ext cx="6172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0" y="1066800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Support Document A</a:t>
            </a:r>
          </a:p>
          <a:p>
            <a:r>
              <a:rPr lang="en-US" sz="1400" b="1" dirty="0" smtClean="0"/>
              <a:t>Report ID 1000</a:t>
            </a:r>
          </a:p>
          <a:p>
            <a:r>
              <a:rPr lang="en-US" sz="1400" b="1" dirty="0" smtClean="0"/>
              <a:t>Chart 11427, 5/2005, 34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Ed</a:t>
            </a:r>
            <a:endParaRPr lang="en-US" sz="1400" b="1" dirty="0"/>
          </a:p>
        </p:txBody>
      </p:sp>
      <p:sp>
        <p:nvSpPr>
          <p:cNvPr id="4" name="Up Arrow 3"/>
          <p:cNvSpPr/>
          <p:nvPr/>
        </p:nvSpPr>
        <p:spPr>
          <a:xfrm>
            <a:off x="2209800" y="609600"/>
            <a:ext cx="152400" cy="990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4572000" y="5867400"/>
            <a:ext cx="914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16764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Item 1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57912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Item 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572000"/>
          </a:xfrm>
        </p:spPr>
        <p:txBody>
          <a:bodyPr/>
          <a:lstStyle/>
          <a:p>
            <a:r>
              <a:rPr lang="en-US" dirty="0" smtClean="0"/>
              <a:t>Once you have completed the labeling save this Document and all further documents in a file on your computer so you can access them later.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let’s move on the other supporting Documents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3622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Support</a:t>
            </a:r>
            <a:r>
              <a:rPr lang="en-US" dirty="0" smtClean="0"/>
              <a:t> </a:t>
            </a:r>
            <a:r>
              <a:rPr lang="en-US" sz="2800" dirty="0" smtClean="0"/>
              <a:t>Document B - Shapes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5052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Support Document C - Colors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4958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Support Documents D and E - Reports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492</Words>
  <Application>Microsoft Office PowerPoint</Application>
  <PresentationFormat>On-screen Show (4:3)</PresentationFormat>
  <Paragraphs>73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Document and Support Label 102</vt:lpstr>
      <vt:lpstr>Confusion</vt:lpstr>
      <vt:lpstr>Reasons</vt:lpstr>
      <vt:lpstr>Getting back to basics</vt:lpstr>
      <vt:lpstr>Let’s begin with the Support Documents</vt:lpstr>
      <vt:lpstr>Capture the chart section you want by whatever method you are comfortable with</vt:lpstr>
      <vt:lpstr>Slide 7</vt:lpstr>
      <vt:lpstr>Once you have completed the labeling save this Document and all further documents in a file on your computer so you can access them later.</vt:lpstr>
      <vt:lpstr>Now let’s move on the other supporting Documents</vt:lpstr>
      <vt:lpstr>Support Document B  Report ID 1000</vt:lpstr>
      <vt:lpstr>Support Document C Report ID 1000</vt:lpstr>
      <vt:lpstr>Slide 12</vt:lpstr>
      <vt:lpstr>Slide 13</vt:lpstr>
      <vt:lpstr>Now let’s put all this information into the Report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We now need to upload the Documents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Summary</vt:lpstr>
      <vt:lpstr>Questions?</vt:lpstr>
    </vt:vector>
  </TitlesOfParts>
  <Company>CompUSA Training SuperCenter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 Labeling</dc:title>
  <dc:creator>Jim Strothers</dc:creator>
  <cp:lastModifiedBy>jim new</cp:lastModifiedBy>
  <cp:revision>45</cp:revision>
  <dcterms:created xsi:type="dcterms:W3CDTF">2009-03-30T15:12:25Z</dcterms:created>
  <dcterms:modified xsi:type="dcterms:W3CDTF">2011-04-25T15:19:52Z</dcterms:modified>
</cp:coreProperties>
</file>